
<file path=[Content_Types].xml><?xml version="1.0" encoding="utf-8"?>
<Types xmlns="http://schemas.openxmlformats.org/package/2006/content-types">
  <Default ContentType="image/jpeg" Extension="jpeg"/>
  <Default ContentType="image/jpeg" Extension="jpg"/>
  <Default ContentType="video/mp4" Extension="mp4"/>
  <Default ContentType="image/png" Extension="png"/>
  <Default ContentType="application/vnd.openxmlformats-package.relationships+xml" Extension="rels"/>
  <Default ContentType="image/svg+xml" Extension="svg"/>
  <Default ContentType="application/vnd.openxmlformats-officedocument.spreadsheetml.sheet" Extension="xlsx"/>
  <Default ContentType="application/xml" Extension="xml"/>
  <Override ContentType="application/vnd.openxmlformats-officedocument.presentationml.presentation.main+xml" PartName="/ppt/presentation.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notesMaster+xml" PartName="/ppt/notesMasters/notesMaster1.xml"/>
  <Override ContentType="application/vnd.openxmlformats-officedocument.presentationml.handoutMaster+xml" PartName="/ppt/handoutMasters/handoutMaster1.xml"/>
  <Override ContentType="application/vnd.openxmlformats-officedocument.presentationml.presProps+xml" PartName="/ppt/presProps.xml"/>
  <Override ContentType="application/vnd.openxmlformats-officedocument.presentationml.viewProps+xml" PartName="/ppt/viewProps.xml"/>
  <Override ContentType="application/vnd.openxmlformats-officedocument.theme+xml" PartName="/ppt/theme/theme1.xml"/>
  <Override ContentType="application/vnd.openxmlformats-officedocument.presentationml.tableStyles+xml" PartName="/ppt/tableStyle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theme+xml" PartName="/ppt/theme/theme2.xml"/>
  <Override ContentType="application/vnd.openxmlformats-officedocument.theme+xml" PartName="/ppt/theme/theme3.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tags+xml" PartName="/ppt/tags/tag1.xml"/>
  <Override ContentType="application/vnd.openxmlformats-officedocument.presentationml.notesSlide+xml" PartName="/ppt/notesSlides/notesSlide3.xml"/>
  <Override ContentType="application/vnd.openxmlformats-officedocument.drawingml.diagramData+xml" PartName="/ppt/diagrams/data1.xml"/>
  <Override ContentType="application/vnd.openxmlformats-officedocument.drawingml.diagramLayout+xml" PartName="/ppt/diagrams/layout1.xml"/>
  <Override ContentType="application/vnd.openxmlformats-officedocument.drawingml.diagramStyle+xml" PartName="/ppt/diagrams/quickStyle1.xml"/>
  <Override ContentType="application/vnd.openxmlformats-officedocument.drawingml.diagramColors+xml" PartName="/ppt/diagrams/colors1.xml"/>
  <Override ContentType="application/vnd.ms-office.drawingml.diagramDrawing+xml" PartName="/ppt/diagrams/drawing1.xml"/>
  <Override ContentType="application/vnd.openxmlformats-officedocument.presentationml.notesSlide+xml" PartName="/ppt/notesSlides/notesSlide4.xml"/>
  <Override ContentType="application/vnd.openxmlformats-officedocument.drawingml.diagramData+xml" PartName="/ppt/diagrams/data2.xml"/>
  <Override ContentType="application/vnd.openxmlformats-officedocument.drawingml.diagramLayout+xml" PartName="/ppt/diagrams/layout2.xml"/>
  <Override ContentType="application/vnd.openxmlformats-officedocument.drawingml.diagramStyle+xml" PartName="/ppt/diagrams/quickStyle2.xml"/>
  <Override ContentType="application/vnd.openxmlformats-officedocument.drawingml.diagramColors+xml" PartName="/ppt/diagrams/colors2.xml"/>
  <Override ContentType="application/vnd.ms-office.drawingml.diagramDrawing+xml" PartName="/ppt/diagrams/drawing2.xml"/>
  <Override ContentType="application/vnd.openxmlformats-officedocument.drawingml.diagramData+xml" PartName="/ppt/diagrams/data3.xml"/>
  <Override ContentType="application/vnd.openxmlformats-officedocument.drawingml.diagramLayout+xml" PartName="/ppt/diagrams/layout3.xml"/>
  <Override ContentType="application/vnd.openxmlformats-officedocument.drawingml.diagramStyle+xml" PartName="/ppt/diagrams/quickStyle3.xml"/>
  <Override ContentType="application/vnd.openxmlformats-officedocument.drawingml.diagramColors+xml" PartName="/ppt/diagrams/colors3.xml"/>
  <Override ContentType="application/vnd.ms-office.drawingml.diagramDrawing+xml" PartName="/ppt/diagrams/drawing3.xml"/>
  <Override ContentType="application/vnd.openxmlformats-officedocument.presentationml.notesSlide+xml" PartName="/ppt/notesSlides/notesSlide5.xml"/>
  <Override ContentType="application/vnd.openxmlformats-officedocument.drawingml.diagramData+xml" PartName="/ppt/diagrams/data4.xml"/>
  <Override ContentType="application/vnd.openxmlformats-officedocument.drawingml.diagramLayout+xml" PartName="/ppt/diagrams/layout4.xml"/>
  <Override ContentType="application/vnd.openxmlformats-officedocument.drawingml.diagramStyle+xml" PartName="/ppt/diagrams/quickStyle4.xml"/>
  <Override ContentType="application/vnd.openxmlformats-officedocument.drawingml.diagramColors+xml" PartName="/ppt/diagrams/colors4.xml"/>
  <Override ContentType="application/vnd.ms-office.drawingml.diagramDrawing+xml" PartName="/ppt/diagrams/drawing4.xml"/>
  <Override ContentType="application/vnd.openxmlformats-officedocument.drawingml.diagramData+xml" PartName="/ppt/diagrams/data5.xml"/>
  <Override ContentType="application/vnd.openxmlformats-officedocument.drawingml.diagramLayout+xml" PartName="/ppt/diagrams/layout5.xml"/>
  <Override ContentType="application/vnd.openxmlformats-officedocument.drawingml.diagramStyle+xml" PartName="/ppt/diagrams/quickStyle5.xml"/>
  <Override ContentType="application/vnd.openxmlformats-officedocument.drawingml.diagramColors+xml" PartName="/ppt/diagrams/colors5.xml"/>
  <Override ContentType="application/vnd.ms-office.drawingml.diagramDrawing+xml" PartName="/ppt/diagrams/drawing5.xml"/>
  <Override ContentType="application/vnd.openxmlformats-officedocument.presentationml.tags+xml" PartName="/ppt/tags/tag2.xml"/>
  <Override ContentType="application/vnd.openxmlformats-officedocument.drawingml.diagramData+xml" PartName="/ppt/diagrams/data6.xml"/>
  <Override ContentType="application/vnd.openxmlformats-officedocument.drawingml.diagramLayout+xml" PartName="/ppt/diagrams/layout6.xml"/>
  <Override ContentType="application/vnd.openxmlformats-officedocument.drawingml.diagramStyle+xml" PartName="/ppt/diagrams/quickStyle6.xml"/>
  <Override ContentType="application/vnd.openxmlformats-officedocument.drawingml.diagramColors+xml" PartName="/ppt/diagrams/colors6.xml"/>
  <Override ContentType="application/vnd.ms-office.drawingml.diagramDrawing+xml" PartName="/ppt/diagrams/drawing6.xml"/>
  <Override ContentType="application/inkml+xml" PartName="/ppt/ink/ink1.xml"/>
  <Override ContentType="application/inkml+xml" PartName="/ppt/ink/ink2.xml"/>
  <Override ContentType="application/inkml+xml" PartName="/ppt/ink/ink3.xml"/>
  <Override ContentType="application/inkml+xml" PartName="/ppt/ink/ink4.xml"/>
  <Override ContentType="application/inkml+xml" PartName="/ppt/ink/ink5.xml"/>
  <Override ContentType="application/inkml+xml" PartName="/ppt/ink/ink6.xml"/>
  <Override ContentType="application/vnd.openxmlformats-officedocument.presentationml.tags+xml" PartName="/ppt/tags/tag3.xml"/>
  <Override ContentType="application/vnd.openxmlformats-officedocument.presentationml.notesSlide+xml" PartName="/ppt/notesSlides/notesSlide6.xml"/>
  <Override ContentType="application/vnd.openxmlformats-officedocument.drawingml.chart+xml" PartName="/ppt/charts/chart1.xml"/>
  <Override ContentType="application/vnd.ms-office.chartstyle+xml" PartName="/ppt/charts/style1.xml"/>
  <Override ContentType="application/vnd.ms-office.chartcolorstyle+xml" PartName="/ppt/charts/colors1.xml"/>
  <Override ContentType="application/vnd.openxmlformats-officedocument.drawingml.diagramData+xml" PartName="/ppt/diagrams/data7.xml"/>
  <Override ContentType="application/vnd.openxmlformats-officedocument.drawingml.diagramLayout+xml" PartName="/ppt/diagrams/layout7.xml"/>
  <Override ContentType="application/vnd.openxmlformats-officedocument.drawingml.diagramStyle+xml" PartName="/ppt/diagrams/quickStyle7.xml"/>
  <Override ContentType="application/vnd.openxmlformats-officedocument.drawingml.diagramColors+xml" PartName="/ppt/diagrams/colors7.xml"/>
  <Override ContentType="application/vnd.ms-office.drawingml.diagramDrawing+xml" PartName="/ppt/diagrams/drawing7.xml"/>
  <Override ContentType="application/vnd.openxmlformats-officedocument.presentationml.notesSlide+xml" PartName="/ppt/notesSlides/notesSlide7.xml"/>
  <Override ContentType="application/vnd.openxmlformats-officedocument.drawingml.diagramData+xml" PartName="/ppt/diagrams/data8.xml"/>
  <Override ContentType="application/vnd.openxmlformats-officedocument.drawingml.diagramLayout+xml" PartName="/ppt/diagrams/layout8.xml"/>
  <Override ContentType="application/vnd.openxmlformats-officedocument.drawingml.diagramStyle+xml" PartName="/ppt/diagrams/quickStyle8.xml"/>
  <Override ContentType="application/vnd.openxmlformats-officedocument.drawingml.diagramColors+xml" PartName="/ppt/diagrams/colors8.xml"/>
  <Override ContentType="application/vnd.ms-office.drawingml.diagramDrawing+xml" PartName="/ppt/diagrams/drawing8.xml"/>
  <Override ContentType="application/vnd.openxmlformats-officedocument.presentationml.notesSlide+xml" PartName="/ppt/notesSlides/notesSlide8.xml"/>
  <Override ContentType="application/vnd.openxmlformats-officedocument.presentationml.notesSlide+xml" PartName="/ppt/notesSlides/notesSlide9.xml"/>
  <Override ContentType="application/vnd.openxmlformats-officedocument.drawingml.diagramData+xml" PartName="/ppt/diagrams/data9.xml"/>
  <Override ContentType="application/vnd.openxmlformats-officedocument.drawingml.diagramLayout+xml" PartName="/ppt/diagrams/layout9.xml"/>
  <Override ContentType="application/vnd.openxmlformats-officedocument.drawingml.diagramStyle+xml" PartName="/ppt/diagrams/quickStyle9.xml"/>
  <Override ContentType="application/vnd.openxmlformats-officedocument.drawingml.diagramColors+xml" PartName="/ppt/diagrams/colors9.xml"/>
  <Override ContentType="application/vnd.ms-office.drawingml.diagramDrawing+xml" PartName="/ppt/diagrams/drawing9.xml"/>
  <Override ContentType="application/vnd.openxmlformats-officedocument.presentationml.notesSlide+xml" PartName="/ppt/notesSlides/notesSlide10.xml"/>
  <Override ContentType="application/vnd.openxmlformats-officedocument.drawingml.diagramData+xml" PartName="/ppt/diagrams/data10.xml"/>
  <Override ContentType="application/vnd.openxmlformats-officedocument.drawingml.diagramLayout+xml" PartName="/ppt/diagrams/layout10.xml"/>
  <Override ContentType="application/vnd.openxmlformats-officedocument.drawingml.diagramStyle+xml" PartName="/ppt/diagrams/quickStyle10.xml"/>
  <Override ContentType="application/vnd.openxmlformats-officedocument.drawingml.diagramColors+xml" PartName="/ppt/diagrams/colors10.xml"/>
  <Override ContentType="application/vnd.ms-office.drawingml.diagramDrawing+xml" PartName="/ppt/diagrams/drawing10.xml"/>
  <Override ContentType="application/vnd.openxmlformats-officedocument.drawingml.diagramData+xml" PartName="/ppt/diagrams/data11.xml"/>
  <Override ContentType="application/vnd.openxmlformats-officedocument.drawingml.diagramLayout+xml" PartName="/ppt/diagrams/layout11.xml"/>
  <Override ContentType="application/vnd.openxmlformats-officedocument.drawingml.diagramStyle+xml" PartName="/ppt/diagrams/quickStyle11.xml"/>
  <Override ContentType="application/vnd.openxmlformats-officedocument.drawingml.diagramColors+xml" PartName="/ppt/diagrams/colors11.xml"/>
  <Override ContentType="application/vnd.ms-office.drawingml.diagramDrawing+xml" PartName="/ppt/diagrams/drawing11.xml"/>
  <Override ContentType="application/vnd.openxmlformats-officedocument.drawingml.diagramData+xml" PartName="/ppt/diagrams/data12.xml"/>
  <Override ContentType="application/vnd.openxmlformats-officedocument.drawingml.diagramLayout+xml" PartName="/ppt/diagrams/layout12.xml"/>
  <Override ContentType="application/vnd.openxmlformats-officedocument.drawingml.diagramStyle+xml" PartName="/ppt/diagrams/quickStyle12.xml"/>
  <Override ContentType="application/vnd.openxmlformats-officedocument.drawingml.diagramColors+xml" PartName="/ppt/diagrams/colors12.xml"/>
  <Override ContentType="application/vnd.ms-office.drawingml.diagramDrawing+xml" PartName="/ppt/diagrams/drawing12.xml"/>
  <Override ContentType="application/vnd.openxmlformats-officedocument.drawingml.diagramData+xml" PartName="/ppt/diagrams/data13.xml"/>
  <Override ContentType="application/vnd.openxmlformats-officedocument.drawingml.diagramLayout+xml" PartName="/ppt/diagrams/layout13.xml"/>
  <Override ContentType="application/vnd.openxmlformats-officedocument.drawingml.diagramStyle+xml" PartName="/ppt/diagrams/quickStyle13.xml"/>
  <Override ContentType="application/vnd.openxmlformats-officedocument.drawingml.diagramColors+xml" PartName="/ppt/diagrams/colors13.xml"/>
  <Override ContentType="application/vnd.ms-office.drawingml.diagramDrawing+xml" PartName="/ppt/diagrams/drawing13.xml"/>
  <Override ContentType="application/vnd.openxmlformats-officedocument.drawingml.diagramData+xml" PartName="/ppt/diagrams/data14.xml"/>
  <Override ContentType="application/vnd.openxmlformats-officedocument.drawingml.diagramLayout+xml" PartName="/ppt/diagrams/layout14.xml"/>
  <Override ContentType="application/vnd.openxmlformats-officedocument.drawingml.diagramStyle+xml" PartName="/ppt/diagrams/quickStyle14.xml"/>
  <Override ContentType="application/vnd.openxmlformats-officedocument.drawingml.diagramColors+xml" PartName="/ppt/diagrams/colors14.xml"/>
  <Override ContentType="application/vnd.ms-office.drawingml.diagramDrawing+xml" PartName="/ppt/diagrams/drawing14.xml"/>
  <Override ContentType="application/vnd.ms-powerpoint.changesinfo+xml" PartName="/ppt/changesInfos/changesInfo1.xml"/>
  <Override ContentType="application/vnd.ms-powerpoint.revisioninfo+xml" PartName="/ppt/revisionInfo.xml"/>
  <Override ContentType="application/vnd.openxmlformats-package.core-properties+xml" PartName="/docProps/core.xml"/>
  <Override ContentType="application/vnd.openxmlformats-officedocument.extended-properties+xml" PartName="/docProps/app.xml"/>
  <Override ContentType="application/vnd.openxmlformats-officedocument.custom-properties+xml" PartName="/docProps/custom.xml"/>
</Types>
</file>

<file path=_rels/.rels><?xml version="1.0" encoding="UTF-8" standalone="yes" ?><Relationships xmlns="http://schemas.openxmlformats.org/package/2006/relationships"><Relationship Id="rId3" Target="docProps/app.xml" Type="http://schemas.openxmlformats.org/officeDocument/2006/relationships/extended-properties"/><Relationship Id="rId2" Target="docProps/core.xml" Type="http://schemas.openxmlformats.org/package/2006/relationships/metadata/core-properties"/><Relationship Id="rId1" Target="ppt/presentation.xml" Type="http://schemas.openxmlformats.org/officeDocument/2006/relationships/officeDocument"/><Relationship Id="rId4" Target="docProps/custom.xml" Type="http://schemas.openxmlformats.org/officeDocument/2006/relationships/custom-properties"/></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708" r:id="rId1"/>
  </p:sldMasterIdLst>
  <p:notesMasterIdLst>
    <p:notesMasterId r:id="rId34"/>
  </p:notesMasterIdLst>
  <p:handoutMasterIdLst>
    <p:handoutMasterId r:id="rId35"/>
  </p:handoutMasterIdLst>
  <p:sldIdLst>
    <p:sldId id="256" r:id="rId2"/>
    <p:sldId id="718" r:id="rId3"/>
    <p:sldId id="748" r:id="rId4"/>
    <p:sldId id="471" r:id="rId5"/>
    <p:sldId id="773" r:id="rId6"/>
    <p:sldId id="273" r:id="rId7"/>
    <p:sldId id="753" r:id="rId8"/>
    <p:sldId id="751" r:id="rId9"/>
    <p:sldId id="785" r:id="rId10"/>
    <p:sldId id="790" r:id="rId11"/>
    <p:sldId id="777" r:id="rId12"/>
    <p:sldId id="522" r:id="rId13"/>
    <p:sldId id="765" r:id="rId14"/>
    <p:sldId id="795" r:id="rId15"/>
    <p:sldId id="599" r:id="rId16"/>
    <p:sldId id="722" r:id="rId17"/>
    <p:sldId id="791" r:id="rId18"/>
    <p:sldId id="794" r:id="rId19"/>
    <p:sldId id="792" r:id="rId20"/>
    <p:sldId id="793" r:id="rId21"/>
    <p:sldId id="787" r:id="rId22"/>
    <p:sldId id="796" r:id="rId23"/>
    <p:sldId id="318" r:id="rId24"/>
    <p:sldId id="731" r:id="rId25"/>
    <p:sldId id="270" r:id="rId26"/>
    <p:sldId id="762" r:id="rId27"/>
    <p:sldId id="838" r:id="rId28"/>
    <p:sldId id="851" r:id="rId29"/>
    <p:sldId id="746" r:id="rId30"/>
    <p:sldId id="788" r:id="rId31"/>
    <p:sldId id="775" r:id="rId32"/>
    <p:sldId id="779" r:id="rId33"/>
  </p:sldIdLst>
  <p:sldSz cx="9144000" cy="6858000" type="screen4x3"/>
  <p:notesSz cx="6858000" cy="9144000"/>
  <p:defaultTextStyle>
    <a:defPPr>
      <a:defRPr lang="en-US"/>
    </a:defPPr>
    <a:lvl1pPr algn="ctr" rtl="0" fontAlgn="base">
      <a:spcBef>
        <a:spcPct val="0"/>
      </a:spcBef>
      <a:spcAft>
        <a:spcPct val="0"/>
      </a:spcAft>
      <a:defRPr sz="3200" kern="1200">
        <a:solidFill>
          <a:srgbClr val="000000"/>
        </a:solidFill>
        <a:latin typeface="Gill Sans" charset="0"/>
        <a:ea typeface="+mn-ea"/>
        <a:cs typeface="+mn-cs"/>
        <a:sym typeface="Gill Sans" charset="0"/>
      </a:defRPr>
    </a:lvl1pPr>
    <a:lvl2pPr marL="457200" algn="ctr" rtl="0" fontAlgn="base">
      <a:spcBef>
        <a:spcPct val="0"/>
      </a:spcBef>
      <a:spcAft>
        <a:spcPct val="0"/>
      </a:spcAft>
      <a:defRPr sz="3200" kern="1200">
        <a:solidFill>
          <a:srgbClr val="000000"/>
        </a:solidFill>
        <a:latin typeface="Gill Sans" charset="0"/>
        <a:ea typeface="+mn-ea"/>
        <a:cs typeface="+mn-cs"/>
        <a:sym typeface="Gill Sans" charset="0"/>
      </a:defRPr>
    </a:lvl2pPr>
    <a:lvl3pPr marL="914400" algn="ctr" rtl="0" fontAlgn="base">
      <a:spcBef>
        <a:spcPct val="0"/>
      </a:spcBef>
      <a:spcAft>
        <a:spcPct val="0"/>
      </a:spcAft>
      <a:defRPr sz="3200" kern="1200">
        <a:solidFill>
          <a:srgbClr val="000000"/>
        </a:solidFill>
        <a:latin typeface="Gill Sans" charset="0"/>
        <a:ea typeface="+mn-ea"/>
        <a:cs typeface="+mn-cs"/>
        <a:sym typeface="Gill Sans" charset="0"/>
      </a:defRPr>
    </a:lvl3pPr>
    <a:lvl4pPr marL="1371600" algn="ctr" rtl="0" fontAlgn="base">
      <a:spcBef>
        <a:spcPct val="0"/>
      </a:spcBef>
      <a:spcAft>
        <a:spcPct val="0"/>
      </a:spcAft>
      <a:defRPr sz="3200" kern="1200">
        <a:solidFill>
          <a:srgbClr val="000000"/>
        </a:solidFill>
        <a:latin typeface="Gill Sans" charset="0"/>
        <a:ea typeface="+mn-ea"/>
        <a:cs typeface="+mn-cs"/>
        <a:sym typeface="Gill Sans" charset="0"/>
      </a:defRPr>
    </a:lvl4pPr>
    <a:lvl5pPr marL="1828800" algn="ctr" rtl="0" fontAlgn="base">
      <a:spcBef>
        <a:spcPct val="0"/>
      </a:spcBef>
      <a:spcAft>
        <a:spcPct val="0"/>
      </a:spcAft>
      <a:defRPr sz="3200" kern="1200">
        <a:solidFill>
          <a:srgbClr val="000000"/>
        </a:solidFill>
        <a:latin typeface="Gill Sans" charset="0"/>
        <a:ea typeface="+mn-ea"/>
        <a:cs typeface="+mn-cs"/>
        <a:sym typeface="Gill Sans" charset="0"/>
      </a:defRPr>
    </a:lvl5pPr>
    <a:lvl6pPr marL="2286000" algn="l" defTabSz="457200" rtl="0" eaLnBrk="1" latinLnBrk="0" hangingPunct="1">
      <a:defRPr sz="3200" kern="1200">
        <a:solidFill>
          <a:srgbClr val="000000"/>
        </a:solidFill>
        <a:latin typeface="Gill Sans" charset="0"/>
        <a:ea typeface="+mn-ea"/>
        <a:cs typeface="+mn-cs"/>
        <a:sym typeface="Gill Sans" charset="0"/>
      </a:defRPr>
    </a:lvl6pPr>
    <a:lvl7pPr marL="2743200" algn="l" defTabSz="457200" rtl="0" eaLnBrk="1" latinLnBrk="0" hangingPunct="1">
      <a:defRPr sz="3200" kern="1200">
        <a:solidFill>
          <a:srgbClr val="000000"/>
        </a:solidFill>
        <a:latin typeface="Gill Sans" charset="0"/>
        <a:ea typeface="+mn-ea"/>
        <a:cs typeface="+mn-cs"/>
        <a:sym typeface="Gill Sans" charset="0"/>
      </a:defRPr>
    </a:lvl7pPr>
    <a:lvl8pPr marL="3200400" algn="l" defTabSz="457200" rtl="0" eaLnBrk="1" latinLnBrk="0" hangingPunct="1">
      <a:defRPr sz="3200" kern="1200">
        <a:solidFill>
          <a:srgbClr val="000000"/>
        </a:solidFill>
        <a:latin typeface="Gill Sans" charset="0"/>
        <a:ea typeface="+mn-ea"/>
        <a:cs typeface="+mn-cs"/>
        <a:sym typeface="Gill Sans" charset="0"/>
      </a:defRPr>
    </a:lvl8pPr>
    <a:lvl9pPr marL="3657600" algn="l" defTabSz="457200" rtl="0" eaLnBrk="1" latinLnBrk="0" hangingPunct="1">
      <a:defRPr sz="3200" kern="1200">
        <a:solidFill>
          <a:srgbClr val="000000"/>
        </a:solidFill>
        <a:latin typeface="Gill Sans" charset="0"/>
        <a:ea typeface="+mn-ea"/>
        <a:cs typeface="+mn-cs"/>
        <a:sym typeface="Gill Sans"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8DB4D7B-A4E8-4467-9752-D3A57A1646FF}" v="14" dt="2024-05-07T09:26:23.19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14" autoAdjust="0"/>
    <p:restoredTop sz="95444" autoAdjust="0"/>
  </p:normalViewPr>
  <p:slideViewPr>
    <p:cSldViewPr>
      <p:cViewPr varScale="1">
        <p:scale>
          <a:sx n="121" d="100"/>
          <a:sy n="121" d="100"/>
        </p:scale>
        <p:origin x="516" y="102"/>
      </p:cViewPr>
      <p:guideLst>
        <p:guide orient="horz" pos="2160"/>
        <p:guide pos="2880"/>
      </p:guideLst>
    </p:cSldViewPr>
  </p:slideViewPr>
  <p:outlineViewPr>
    <p:cViewPr>
      <p:scale>
        <a:sx n="33" d="100"/>
        <a:sy n="33" d="100"/>
      </p:scale>
      <p:origin x="0" y="0"/>
    </p:cViewPr>
  </p:outlineViewPr>
  <p:notesTextViewPr>
    <p:cViewPr>
      <p:scale>
        <a:sx n="50" d="100"/>
        <a:sy n="50" d="100"/>
      </p:scale>
      <p:origin x="0" y="0"/>
    </p:cViewPr>
  </p:notesTextViewPr>
  <p:sorterViewPr>
    <p:cViewPr>
      <p:scale>
        <a:sx n="66" d="100"/>
        <a:sy n="66" d="100"/>
      </p:scale>
      <p:origin x="0" y="0"/>
    </p:cViewPr>
  </p:sorterViewPr>
  <p:notesViewPr>
    <p:cSldViewPr>
      <p:cViewPr varScale="1">
        <p:scale>
          <a:sx n="87" d="100"/>
          <a:sy n="87" d="100"/>
        </p:scale>
        <p:origin x="3840" y="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shbel Meijberg" userId="19a75ded-e5bd-4dbf-bce5-402c6956b0e7" providerId="ADAL" clId="{C8DB4D7B-A4E8-4467-9752-D3A57A1646FF}"/>
    <pc:docChg chg="undo custSel modSld">
      <pc:chgData name="Ishbel Meijberg" userId="19a75ded-e5bd-4dbf-bce5-402c6956b0e7" providerId="ADAL" clId="{C8DB4D7B-A4E8-4467-9752-D3A57A1646FF}" dt="2024-05-07T09:26:23.192" v="22" actId="14826"/>
      <pc:docMkLst>
        <pc:docMk/>
      </pc:docMkLst>
      <pc:sldChg chg="addSp delSp modSp mod">
        <pc:chgData name="Ishbel Meijberg" userId="19a75ded-e5bd-4dbf-bce5-402c6956b0e7" providerId="ADAL" clId="{C8DB4D7B-A4E8-4467-9752-D3A57A1646FF}" dt="2024-05-07T09:26:15.067" v="21" actId="14100"/>
        <pc:sldMkLst>
          <pc:docMk/>
          <pc:sldMk cId="672645676" sldId="318"/>
        </pc:sldMkLst>
        <pc:spChg chg="add mod">
          <ac:chgData name="Ishbel Meijberg" userId="19a75ded-e5bd-4dbf-bce5-402c6956b0e7" providerId="ADAL" clId="{C8DB4D7B-A4E8-4467-9752-D3A57A1646FF}" dt="2024-05-07T09:26:02.725" v="14" actId="478"/>
          <ac:spMkLst>
            <pc:docMk/>
            <pc:sldMk cId="672645676" sldId="318"/>
            <ac:spMk id="4" creationId="{DEE39765-D262-7D6E-A012-E7B2863EED30}"/>
          </ac:spMkLst>
        </pc:spChg>
        <pc:spChg chg="del">
          <ac:chgData name="Ishbel Meijberg" userId="19a75ded-e5bd-4dbf-bce5-402c6956b0e7" providerId="ADAL" clId="{C8DB4D7B-A4E8-4467-9752-D3A57A1646FF}" dt="2024-05-07T09:26:10.981" v="17"/>
          <ac:spMkLst>
            <pc:docMk/>
            <pc:sldMk cId="672645676" sldId="318"/>
            <ac:spMk id="15" creationId="{61334CF6-549F-3BA8-78CA-5EAF47A1BC93}"/>
          </ac:spMkLst>
        </pc:spChg>
        <pc:picChg chg="add mod">
          <ac:chgData name="Ishbel Meijberg" userId="19a75ded-e5bd-4dbf-bce5-402c6956b0e7" providerId="ADAL" clId="{C8DB4D7B-A4E8-4467-9752-D3A57A1646FF}" dt="2024-05-07T09:26:15.067" v="21" actId="14100"/>
          <ac:picMkLst>
            <pc:docMk/>
            <pc:sldMk cId="672645676" sldId="318"/>
            <ac:picMk id="6" creationId="{0F7C9BF6-0AC8-B7E0-FB77-B0DEE0551FFD}"/>
          </ac:picMkLst>
        </pc:picChg>
        <pc:picChg chg="del">
          <ac:chgData name="Ishbel Meijberg" userId="19a75ded-e5bd-4dbf-bce5-402c6956b0e7" providerId="ADAL" clId="{C8DB4D7B-A4E8-4467-9752-D3A57A1646FF}" dt="2024-05-07T09:26:03.214" v="15" actId="478"/>
          <ac:picMkLst>
            <pc:docMk/>
            <pc:sldMk cId="672645676" sldId="318"/>
            <ac:picMk id="17" creationId="{90802034-2BA0-74C3-2A5B-CEDA32FD2123}"/>
          </ac:picMkLst>
        </pc:picChg>
        <pc:picChg chg="del">
          <ac:chgData name="Ishbel Meijberg" userId="19a75ded-e5bd-4dbf-bce5-402c6956b0e7" providerId="ADAL" clId="{C8DB4D7B-A4E8-4467-9752-D3A57A1646FF}" dt="2024-05-07T09:26:02.725" v="14" actId="478"/>
          <ac:picMkLst>
            <pc:docMk/>
            <pc:sldMk cId="672645676" sldId="318"/>
            <ac:picMk id="19" creationId="{1BAAF719-7637-E5AC-A655-FF768D3B9673}"/>
          </ac:picMkLst>
        </pc:picChg>
        <pc:picChg chg="del">
          <ac:chgData name="Ishbel Meijberg" userId="19a75ded-e5bd-4dbf-bce5-402c6956b0e7" providerId="ADAL" clId="{C8DB4D7B-A4E8-4467-9752-D3A57A1646FF}" dt="2024-05-07T09:26:03.778" v="16" actId="478"/>
          <ac:picMkLst>
            <pc:docMk/>
            <pc:sldMk cId="672645676" sldId="318"/>
            <ac:picMk id="21" creationId="{9E4B63AD-C044-FE87-0FF9-110E583E2876}"/>
          </ac:picMkLst>
        </pc:picChg>
      </pc:sldChg>
      <pc:sldChg chg="modSp mod">
        <pc:chgData name="Ishbel Meijberg" userId="19a75ded-e5bd-4dbf-bce5-402c6956b0e7" providerId="ADAL" clId="{C8DB4D7B-A4E8-4467-9752-D3A57A1646FF}" dt="2024-05-07T09:10:00.075" v="5" actId="27636"/>
        <pc:sldMkLst>
          <pc:docMk/>
          <pc:sldMk cId="3313423909" sldId="722"/>
        </pc:sldMkLst>
        <pc:spChg chg="mod">
          <ac:chgData name="Ishbel Meijberg" userId="19a75ded-e5bd-4dbf-bce5-402c6956b0e7" providerId="ADAL" clId="{C8DB4D7B-A4E8-4467-9752-D3A57A1646FF}" dt="2024-05-07T09:10:00.075" v="5" actId="27636"/>
          <ac:spMkLst>
            <pc:docMk/>
            <pc:sldMk cId="3313423909" sldId="722"/>
            <ac:spMk id="3" creationId="{89B202C0-E3C5-4A16-ABAE-533CE0D0E530}"/>
          </ac:spMkLst>
        </pc:spChg>
      </pc:sldChg>
      <pc:sldChg chg="modSp">
        <pc:chgData name="Ishbel Meijberg" userId="19a75ded-e5bd-4dbf-bce5-402c6956b0e7" providerId="ADAL" clId="{C8DB4D7B-A4E8-4467-9752-D3A57A1646FF}" dt="2024-05-07T09:25:18.283" v="7" actId="14826"/>
        <pc:sldMkLst>
          <pc:docMk/>
          <pc:sldMk cId="402224353" sldId="748"/>
        </pc:sldMkLst>
        <pc:picChg chg="mod">
          <ac:chgData name="Ishbel Meijberg" userId="19a75ded-e5bd-4dbf-bce5-402c6956b0e7" providerId="ADAL" clId="{C8DB4D7B-A4E8-4467-9752-D3A57A1646FF}" dt="2024-05-07T09:25:18.283" v="7" actId="14826"/>
          <ac:picMkLst>
            <pc:docMk/>
            <pc:sldMk cId="402224353" sldId="748"/>
            <ac:picMk id="8" creationId="{1FD496D1-439F-42A6-860C-FBF6D2901F37}"/>
          </ac:picMkLst>
        </pc:picChg>
      </pc:sldChg>
      <pc:sldChg chg="modSp">
        <pc:chgData name="Ishbel Meijberg" userId="19a75ded-e5bd-4dbf-bce5-402c6956b0e7" providerId="ADAL" clId="{C8DB4D7B-A4E8-4467-9752-D3A57A1646FF}" dt="2024-05-07T09:25:35.970" v="10" actId="14826"/>
        <pc:sldMkLst>
          <pc:docMk/>
          <pc:sldMk cId="3565307142" sldId="751"/>
        </pc:sldMkLst>
        <pc:picChg chg="mod">
          <ac:chgData name="Ishbel Meijberg" userId="19a75ded-e5bd-4dbf-bce5-402c6956b0e7" providerId="ADAL" clId="{C8DB4D7B-A4E8-4467-9752-D3A57A1646FF}" dt="2024-05-07T09:25:27.532" v="8" actId="14826"/>
          <ac:picMkLst>
            <pc:docMk/>
            <pc:sldMk cId="3565307142" sldId="751"/>
            <ac:picMk id="6" creationId="{291E2281-3E1D-9388-2025-B94D1976868E}"/>
          </ac:picMkLst>
        </pc:picChg>
        <pc:picChg chg="mod">
          <ac:chgData name="Ishbel Meijberg" userId="19a75ded-e5bd-4dbf-bce5-402c6956b0e7" providerId="ADAL" clId="{C8DB4D7B-A4E8-4467-9752-D3A57A1646FF}" dt="2024-05-07T09:25:31.516" v="9" actId="14826"/>
          <ac:picMkLst>
            <pc:docMk/>
            <pc:sldMk cId="3565307142" sldId="751"/>
            <ac:picMk id="8" creationId="{1792007B-CAFB-C419-8DBC-9BA72919BF40}"/>
          </ac:picMkLst>
        </pc:picChg>
        <pc:picChg chg="mod">
          <ac:chgData name="Ishbel Meijberg" userId="19a75ded-e5bd-4dbf-bce5-402c6956b0e7" providerId="ADAL" clId="{C8DB4D7B-A4E8-4467-9752-D3A57A1646FF}" dt="2024-05-07T09:25:35.970" v="10" actId="14826"/>
          <ac:picMkLst>
            <pc:docMk/>
            <pc:sldMk cId="3565307142" sldId="751"/>
            <ac:picMk id="20" creationId="{25F10B0A-0B9E-21A4-AA06-2CDA1B5C4584}"/>
          </ac:picMkLst>
        </pc:picChg>
      </pc:sldChg>
      <pc:sldChg chg="modSp mod">
        <pc:chgData name="Ishbel Meijberg" userId="19a75ded-e5bd-4dbf-bce5-402c6956b0e7" providerId="ADAL" clId="{C8DB4D7B-A4E8-4467-9752-D3A57A1646FF}" dt="2024-05-07T09:10:00.075" v="4" actId="27636"/>
        <pc:sldMkLst>
          <pc:docMk/>
          <pc:sldMk cId="792654038" sldId="765"/>
        </pc:sldMkLst>
        <pc:spChg chg="mod">
          <ac:chgData name="Ishbel Meijberg" userId="19a75ded-e5bd-4dbf-bce5-402c6956b0e7" providerId="ADAL" clId="{C8DB4D7B-A4E8-4467-9752-D3A57A1646FF}" dt="2024-05-07T09:10:00.075" v="4" actId="27636"/>
          <ac:spMkLst>
            <pc:docMk/>
            <pc:sldMk cId="792654038" sldId="765"/>
            <ac:spMk id="3" creationId="{269228F5-8E7D-ABEA-B626-A390D26D1067}"/>
          </ac:spMkLst>
        </pc:spChg>
      </pc:sldChg>
      <pc:sldChg chg="modSp">
        <pc:chgData name="Ishbel Meijberg" userId="19a75ded-e5bd-4dbf-bce5-402c6956b0e7" providerId="ADAL" clId="{C8DB4D7B-A4E8-4467-9752-D3A57A1646FF}" dt="2024-05-07T09:26:23.192" v="22" actId="14826"/>
        <pc:sldMkLst>
          <pc:docMk/>
          <pc:sldMk cId="677678491" sldId="779"/>
        </pc:sldMkLst>
        <pc:picChg chg="mod">
          <ac:chgData name="Ishbel Meijberg" userId="19a75ded-e5bd-4dbf-bce5-402c6956b0e7" providerId="ADAL" clId="{C8DB4D7B-A4E8-4467-9752-D3A57A1646FF}" dt="2024-05-07T09:26:23.192" v="22" actId="14826"/>
          <ac:picMkLst>
            <pc:docMk/>
            <pc:sldMk cId="677678491" sldId="779"/>
            <ac:picMk id="6" creationId="{3CCBC0EB-2AB4-1930-A2BC-9BB715315D17}"/>
          </ac:picMkLst>
        </pc:picChg>
      </pc:sldChg>
      <pc:sldChg chg="modSp">
        <pc:chgData name="Ishbel Meijberg" userId="19a75ded-e5bd-4dbf-bce5-402c6956b0e7" providerId="ADAL" clId="{C8DB4D7B-A4E8-4467-9752-D3A57A1646FF}" dt="2024-05-07T09:25:41.660" v="11" actId="14826"/>
        <pc:sldMkLst>
          <pc:docMk/>
          <pc:sldMk cId="1492795349" sldId="785"/>
        </pc:sldMkLst>
        <pc:picChg chg="mod">
          <ac:chgData name="Ishbel Meijberg" userId="19a75ded-e5bd-4dbf-bce5-402c6956b0e7" providerId="ADAL" clId="{C8DB4D7B-A4E8-4467-9752-D3A57A1646FF}" dt="2024-05-07T09:25:41.660" v="11" actId="14826"/>
          <ac:picMkLst>
            <pc:docMk/>
            <pc:sldMk cId="1492795349" sldId="785"/>
            <ac:picMk id="6" creationId="{D9AD634D-FD54-BEE4-7362-F6CAF34C5478}"/>
          </ac:picMkLst>
        </pc:picChg>
      </pc:sldChg>
      <pc:sldChg chg="modSp">
        <pc:chgData name="Ishbel Meijberg" userId="19a75ded-e5bd-4dbf-bce5-402c6956b0e7" providerId="ADAL" clId="{C8DB4D7B-A4E8-4467-9752-D3A57A1646FF}" dt="2024-05-07T09:10:11.551" v="6"/>
        <pc:sldMkLst>
          <pc:docMk/>
          <pc:sldMk cId="3403409991" sldId="787"/>
        </pc:sldMkLst>
        <pc:picChg chg="mod">
          <ac:chgData name="Ishbel Meijberg" userId="19a75ded-e5bd-4dbf-bce5-402c6956b0e7" providerId="ADAL" clId="{C8DB4D7B-A4E8-4467-9752-D3A57A1646FF}" dt="2024-05-07T09:10:11.551" v="6"/>
          <ac:picMkLst>
            <pc:docMk/>
            <pc:sldMk cId="3403409991" sldId="787"/>
            <ac:picMk id="8" creationId="{E49B9BDE-98B8-E8A6-4F59-FCC02B49789A}"/>
          </ac:picMkLst>
        </pc:picChg>
      </pc:sldChg>
      <pc:sldChg chg="modSp">
        <pc:chgData name="Ishbel Meijberg" userId="19a75ded-e5bd-4dbf-bce5-402c6956b0e7" providerId="ADAL" clId="{C8DB4D7B-A4E8-4467-9752-D3A57A1646FF}" dt="2024-05-07T09:25:56.266" v="13" actId="14826"/>
        <pc:sldMkLst>
          <pc:docMk/>
          <pc:sldMk cId="1383157145" sldId="794"/>
        </pc:sldMkLst>
        <pc:picChg chg="mod">
          <ac:chgData name="Ishbel Meijberg" userId="19a75ded-e5bd-4dbf-bce5-402c6956b0e7" providerId="ADAL" clId="{C8DB4D7B-A4E8-4467-9752-D3A57A1646FF}" dt="2024-05-07T09:25:56.266" v="13" actId="14826"/>
          <ac:picMkLst>
            <pc:docMk/>
            <pc:sldMk cId="1383157145" sldId="794"/>
            <ac:picMk id="7" creationId="{00000000-0000-0000-0000-000000000000}"/>
          </ac:picMkLst>
        </pc:picChg>
      </pc:sldChg>
      <pc:sldChg chg="modSp">
        <pc:chgData name="Ishbel Meijberg" userId="19a75ded-e5bd-4dbf-bce5-402c6956b0e7" providerId="ADAL" clId="{C8DB4D7B-A4E8-4467-9752-D3A57A1646FF}" dt="2024-05-07T09:25:49.222" v="12" actId="14826"/>
        <pc:sldMkLst>
          <pc:docMk/>
          <pc:sldMk cId="4228578644" sldId="795"/>
        </pc:sldMkLst>
        <pc:picChg chg="mod">
          <ac:chgData name="Ishbel Meijberg" userId="19a75ded-e5bd-4dbf-bce5-402c6956b0e7" providerId="ADAL" clId="{C8DB4D7B-A4E8-4467-9752-D3A57A1646FF}" dt="2024-05-07T09:25:49.222" v="12" actId="14826"/>
          <ac:picMkLst>
            <pc:docMk/>
            <pc:sldMk cId="4228578644" sldId="795"/>
            <ac:picMk id="5" creationId="{8900369C-5F9B-79D3-4C9C-0D9377AA26F0}"/>
          </ac:picMkLst>
        </pc:picChg>
      </pc:sldChg>
    </pc:docChg>
  </pc:docChgLst>
  <pc:docChgLst>
    <pc:chgData name="Myrte van Lonkhuijsen" userId="e7d4a4b48db553cf" providerId="LiveId" clId="{B7E71971-7FAE-497C-8DD1-0549A856B5AD}"/>
    <pc:docChg chg="undo custSel addSld delSld modSld sldOrd">
      <pc:chgData name="Myrte van Lonkhuijsen" userId="e7d4a4b48db553cf" providerId="LiveId" clId="{B7E71971-7FAE-497C-8DD1-0549A856B5AD}" dt="2024-04-05T18:05:50.698" v="1563" actId="47"/>
      <pc:docMkLst>
        <pc:docMk/>
      </pc:docMkLst>
      <pc:sldChg chg="modSp mod">
        <pc:chgData name="Myrte van Lonkhuijsen" userId="e7d4a4b48db553cf" providerId="LiveId" clId="{B7E71971-7FAE-497C-8DD1-0549A856B5AD}" dt="2024-04-05T08:19:17.952" v="57" actId="20577"/>
        <pc:sldMkLst>
          <pc:docMk/>
          <pc:sldMk cId="0" sldId="256"/>
        </pc:sldMkLst>
        <pc:spChg chg="mod">
          <ac:chgData name="Myrte van Lonkhuijsen" userId="e7d4a4b48db553cf" providerId="LiveId" clId="{B7E71971-7FAE-497C-8DD1-0549A856B5AD}" dt="2024-04-05T08:19:17.952" v="57" actId="20577"/>
          <ac:spMkLst>
            <pc:docMk/>
            <pc:sldMk cId="0" sldId="256"/>
            <ac:spMk id="52227" creationId="{00000000-0000-0000-0000-000000000000}"/>
          </ac:spMkLst>
        </pc:spChg>
      </pc:sldChg>
      <pc:sldChg chg="add">
        <pc:chgData name="Myrte van Lonkhuijsen" userId="e7d4a4b48db553cf" providerId="LiveId" clId="{B7E71971-7FAE-497C-8DD1-0549A856B5AD}" dt="2024-04-05T17:58:30.384" v="1415"/>
        <pc:sldMkLst>
          <pc:docMk/>
          <pc:sldMk cId="0" sldId="270"/>
        </pc:sldMkLst>
      </pc:sldChg>
      <pc:sldChg chg="del">
        <pc:chgData name="Myrte van Lonkhuijsen" userId="e7d4a4b48db553cf" providerId="LiveId" clId="{B7E71971-7FAE-497C-8DD1-0549A856B5AD}" dt="2024-04-05T17:30:35.407" v="896" actId="47"/>
        <pc:sldMkLst>
          <pc:docMk/>
          <pc:sldMk cId="586462569" sldId="285"/>
        </pc:sldMkLst>
      </pc:sldChg>
      <pc:sldChg chg="del">
        <pc:chgData name="Myrte van Lonkhuijsen" userId="e7d4a4b48db553cf" providerId="LiveId" clId="{B7E71971-7FAE-497C-8DD1-0549A856B5AD}" dt="2024-04-05T17:30:36.378" v="897" actId="47"/>
        <pc:sldMkLst>
          <pc:docMk/>
          <pc:sldMk cId="1873941100" sldId="286"/>
        </pc:sldMkLst>
      </pc:sldChg>
      <pc:sldChg chg="del">
        <pc:chgData name="Myrte van Lonkhuijsen" userId="e7d4a4b48db553cf" providerId="LiveId" clId="{B7E71971-7FAE-497C-8DD1-0549A856B5AD}" dt="2024-04-05T17:30:37.530" v="898" actId="47"/>
        <pc:sldMkLst>
          <pc:docMk/>
          <pc:sldMk cId="332900798" sldId="287"/>
        </pc:sldMkLst>
      </pc:sldChg>
      <pc:sldChg chg="del">
        <pc:chgData name="Myrte van Lonkhuijsen" userId="e7d4a4b48db553cf" providerId="LiveId" clId="{B7E71971-7FAE-497C-8DD1-0549A856B5AD}" dt="2024-04-05T17:30:38.408" v="899" actId="47"/>
        <pc:sldMkLst>
          <pc:docMk/>
          <pc:sldMk cId="1143640163" sldId="295"/>
        </pc:sldMkLst>
      </pc:sldChg>
      <pc:sldChg chg="del">
        <pc:chgData name="Myrte van Lonkhuijsen" userId="e7d4a4b48db553cf" providerId="LiveId" clId="{B7E71971-7FAE-497C-8DD1-0549A856B5AD}" dt="2024-04-05T08:33:13.097" v="314" actId="47"/>
        <pc:sldMkLst>
          <pc:docMk/>
          <pc:sldMk cId="3159301787" sldId="306"/>
        </pc:sldMkLst>
      </pc:sldChg>
      <pc:sldChg chg="addSp delSp modSp mod setBg modClrScheme chgLayout">
        <pc:chgData name="Myrte van Lonkhuijsen" userId="e7d4a4b48db553cf" providerId="LiveId" clId="{B7E71971-7FAE-497C-8DD1-0549A856B5AD}" dt="2024-04-05T17:56:07.086" v="1387" actId="27636"/>
        <pc:sldMkLst>
          <pc:docMk/>
          <pc:sldMk cId="672645676" sldId="318"/>
        </pc:sldMkLst>
        <pc:spChg chg="mod ord">
          <ac:chgData name="Myrte van Lonkhuijsen" userId="e7d4a4b48db553cf" providerId="LiveId" clId="{B7E71971-7FAE-497C-8DD1-0549A856B5AD}" dt="2024-04-05T17:56:07.086" v="1387" actId="27636"/>
          <ac:spMkLst>
            <pc:docMk/>
            <pc:sldMk cId="672645676" sldId="318"/>
            <ac:spMk id="2" creationId="{00000000-0000-0000-0000-000000000000}"/>
          </ac:spMkLst>
        </pc:spChg>
        <pc:spChg chg="del">
          <ac:chgData name="Myrte van Lonkhuijsen" userId="e7d4a4b48db553cf" providerId="LiveId" clId="{B7E71971-7FAE-497C-8DD1-0549A856B5AD}" dt="2024-04-05T17:51:52.092" v="1335" actId="478"/>
          <ac:spMkLst>
            <pc:docMk/>
            <pc:sldMk cId="672645676" sldId="318"/>
            <ac:spMk id="3" creationId="{00000000-0000-0000-0000-000000000000}"/>
          </ac:spMkLst>
        </pc:spChg>
        <pc:spChg chg="del">
          <ac:chgData name="Myrte van Lonkhuijsen" userId="e7d4a4b48db553cf" providerId="LiveId" clId="{B7E71971-7FAE-497C-8DD1-0549A856B5AD}" dt="2024-04-05T17:51:56.698" v="1336" actId="478"/>
          <ac:spMkLst>
            <pc:docMk/>
            <pc:sldMk cId="672645676" sldId="318"/>
            <ac:spMk id="5" creationId="{00000000-0000-0000-0000-000000000000}"/>
          </ac:spMkLst>
        </pc:spChg>
        <pc:spChg chg="add del mod ord">
          <ac:chgData name="Myrte van Lonkhuijsen" userId="e7d4a4b48db553cf" providerId="LiveId" clId="{B7E71971-7FAE-497C-8DD1-0549A856B5AD}" dt="2024-04-05T17:52:03.523" v="1337" actId="700"/>
          <ac:spMkLst>
            <pc:docMk/>
            <pc:sldMk cId="672645676" sldId="318"/>
            <ac:spMk id="6" creationId="{83D97C61-EED0-3FCF-5C3B-1E013E1A6897}"/>
          </ac:spMkLst>
        </pc:spChg>
        <pc:spChg chg="add del mod ord">
          <ac:chgData name="Myrte van Lonkhuijsen" userId="e7d4a4b48db553cf" providerId="LiveId" clId="{B7E71971-7FAE-497C-8DD1-0549A856B5AD}" dt="2024-04-05T17:52:03.523" v="1337" actId="700"/>
          <ac:spMkLst>
            <pc:docMk/>
            <pc:sldMk cId="672645676" sldId="318"/>
            <ac:spMk id="10" creationId="{BD21695D-3877-4841-0FCA-45C16BFA2E99}"/>
          </ac:spMkLst>
        </pc:spChg>
        <pc:spChg chg="add del mod">
          <ac:chgData name="Myrte van Lonkhuijsen" userId="e7d4a4b48db553cf" providerId="LiveId" clId="{B7E71971-7FAE-497C-8DD1-0549A856B5AD}" dt="2024-04-05T17:52:03.523" v="1337" actId="700"/>
          <ac:spMkLst>
            <pc:docMk/>
            <pc:sldMk cId="672645676" sldId="318"/>
            <ac:spMk id="12" creationId="{9B8DFEB9-E3AE-F1A5-4B8B-844FA3DCEAB7}"/>
          </ac:spMkLst>
        </pc:spChg>
        <pc:spChg chg="add del mod">
          <ac:chgData name="Myrte van Lonkhuijsen" userId="e7d4a4b48db553cf" providerId="LiveId" clId="{B7E71971-7FAE-497C-8DD1-0549A856B5AD}" dt="2024-04-05T17:52:03.523" v="1337" actId="700"/>
          <ac:spMkLst>
            <pc:docMk/>
            <pc:sldMk cId="672645676" sldId="318"/>
            <ac:spMk id="14" creationId="{5639861C-B07B-6B80-FD33-28377B7B46C1}"/>
          </ac:spMkLst>
        </pc:spChg>
        <pc:spChg chg="add mod ord">
          <ac:chgData name="Myrte van Lonkhuijsen" userId="e7d4a4b48db553cf" providerId="LiveId" clId="{B7E71971-7FAE-497C-8DD1-0549A856B5AD}" dt="2024-04-05T17:55:56.677" v="1382" actId="26606"/>
          <ac:spMkLst>
            <pc:docMk/>
            <pc:sldMk cId="672645676" sldId="318"/>
            <ac:spMk id="15" creationId="{61334CF6-549F-3BA8-78CA-5EAF47A1BC93}"/>
          </ac:spMkLst>
        </pc:spChg>
        <pc:spChg chg="add del mod ord">
          <ac:chgData name="Myrte van Lonkhuijsen" userId="e7d4a4b48db553cf" providerId="LiveId" clId="{B7E71971-7FAE-497C-8DD1-0549A856B5AD}" dt="2024-04-05T17:52:27.788" v="1342"/>
          <ac:spMkLst>
            <pc:docMk/>
            <pc:sldMk cId="672645676" sldId="318"/>
            <ac:spMk id="16" creationId="{8CECFF47-8AB5-A2C7-037A-5B7A7763E643}"/>
          </ac:spMkLst>
        </pc:spChg>
        <pc:spChg chg="add">
          <ac:chgData name="Myrte van Lonkhuijsen" userId="e7d4a4b48db553cf" providerId="LiveId" clId="{B7E71971-7FAE-497C-8DD1-0549A856B5AD}" dt="2024-04-05T17:55:56.677" v="1382" actId="26606"/>
          <ac:spMkLst>
            <pc:docMk/>
            <pc:sldMk cId="672645676" sldId="318"/>
            <ac:spMk id="26" creationId="{E790C421-AD8F-4ABB-B345-F3C92768AC83}"/>
          </ac:spMkLst>
        </pc:spChg>
        <pc:spChg chg="add">
          <ac:chgData name="Myrte van Lonkhuijsen" userId="e7d4a4b48db553cf" providerId="LiveId" clId="{B7E71971-7FAE-497C-8DD1-0549A856B5AD}" dt="2024-04-05T17:55:56.677" v="1382" actId="26606"/>
          <ac:spMkLst>
            <pc:docMk/>
            <pc:sldMk cId="672645676" sldId="318"/>
            <ac:spMk id="28" creationId="{361FB03A-9E34-4C7F-BA8B-5512A9EC1206}"/>
          </ac:spMkLst>
        </pc:spChg>
        <pc:spChg chg="add">
          <ac:chgData name="Myrte van Lonkhuijsen" userId="e7d4a4b48db553cf" providerId="LiveId" clId="{B7E71971-7FAE-497C-8DD1-0549A856B5AD}" dt="2024-04-05T17:55:56.677" v="1382" actId="26606"/>
          <ac:spMkLst>
            <pc:docMk/>
            <pc:sldMk cId="672645676" sldId="318"/>
            <ac:spMk id="30" creationId="{72A6957D-1157-47A7-B75B-D5757884B2C9}"/>
          </ac:spMkLst>
        </pc:spChg>
        <pc:spChg chg="add">
          <ac:chgData name="Myrte van Lonkhuijsen" userId="e7d4a4b48db553cf" providerId="LiveId" clId="{B7E71971-7FAE-497C-8DD1-0549A856B5AD}" dt="2024-04-05T17:55:56.677" v="1382" actId="26606"/>
          <ac:spMkLst>
            <pc:docMk/>
            <pc:sldMk cId="672645676" sldId="318"/>
            <ac:spMk id="32" creationId="{1ACEE502-C235-4190-941D-4F078C502D64}"/>
          </ac:spMkLst>
        </pc:spChg>
        <pc:spChg chg="add">
          <ac:chgData name="Myrte van Lonkhuijsen" userId="e7d4a4b48db553cf" providerId="LiveId" clId="{B7E71971-7FAE-497C-8DD1-0549A856B5AD}" dt="2024-04-05T17:55:56.677" v="1382" actId="26606"/>
          <ac:spMkLst>
            <pc:docMk/>
            <pc:sldMk cId="672645676" sldId="318"/>
            <ac:spMk id="34" creationId="{8C078DCE-9DF4-4A5F-8FD2-75C4D7A5A481}"/>
          </ac:spMkLst>
        </pc:spChg>
        <pc:spChg chg="add">
          <ac:chgData name="Myrte van Lonkhuijsen" userId="e7d4a4b48db553cf" providerId="LiveId" clId="{B7E71971-7FAE-497C-8DD1-0549A856B5AD}" dt="2024-04-05T17:55:56.677" v="1382" actId="26606"/>
          <ac:spMkLst>
            <pc:docMk/>
            <pc:sldMk cId="672645676" sldId="318"/>
            <ac:spMk id="36" creationId="{B316B592-6A0F-49E4-836A-D6DB3CEC8BD4}"/>
          </ac:spMkLst>
        </pc:spChg>
        <pc:spChg chg="add">
          <ac:chgData name="Myrte van Lonkhuijsen" userId="e7d4a4b48db553cf" providerId="LiveId" clId="{B7E71971-7FAE-497C-8DD1-0549A856B5AD}" dt="2024-04-05T17:55:56.677" v="1382" actId="26606"/>
          <ac:spMkLst>
            <pc:docMk/>
            <pc:sldMk cId="672645676" sldId="318"/>
            <ac:spMk id="38" creationId="{5BCAF3C4-1A72-429C-8DFA-417423A6D53A}"/>
          </ac:spMkLst>
        </pc:spChg>
        <pc:spChg chg="add">
          <ac:chgData name="Myrte van Lonkhuijsen" userId="e7d4a4b48db553cf" providerId="LiveId" clId="{B7E71971-7FAE-497C-8DD1-0549A856B5AD}" dt="2024-04-05T17:55:56.677" v="1382" actId="26606"/>
          <ac:spMkLst>
            <pc:docMk/>
            <pc:sldMk cId="672645676" sldId="318"/>
            <ac:spMk id="40" creationId="{9E007620-930E-48FB-BE61-0BEE9435892A}"/>
          </ac:spMkLst>
        </pc:spChg>
        <pc:spChg chg="add">
          <ac:chgData name="Myrte van Lonkhuijsen" userId="e7d4a4b48db553cf" providerId="LiveId" clId="{B7E71971-7FAE-497C-8DD1-0549A856B5AD}" dt="2024-04-05T17:55:56.677" v="1382" actId="26606"/>
          <ac:spMkLst>
            <pc:docMk/>
            <pc:sldMk cId="672645676" sldId="318"/>
            <ac:spMk id="42" creationId="{585EC825-CF99-4B62-ADD8-3E5B47A8246E}"/>
          </ac:spMkLst>
        </pc:spChg>
        <pc:picChg chg="del">
          <ac:chgData name="Myrte van Lonkhuijsen" userId="e7d4a4b48db553cf" providerId="LiveId" clId="{B7E71971-7FAE-497C-8DD1-0549A856B5AD}" dt="2024-04-05T17:51:48.017" v="1333" actId="478"/>
          <ac:picMkLst>
            <pc:docMk/>
            <pc:sldMk cId="672645676" sldId="318"/>
            <ac:picMk id="7" creationId="{00000000-0000-0000-0000-000000000000}"/>
          </ac:picMkLst>
        </pc:picChg>
        <pc:picChg chg="del">
          <ac:chgData name="Myrte van Lonkhuijsen" userId="e7d4a4b48db553cf" providerId="LiveId" clId="{B7E71971-7FAE-497C-8DD1-0549A856B5AD}" dt="2024-04-05T17:51:49.462" v="1334" actId="478"/>
          <ac:picMkLst>
            <pc:docMk/>
            <pc:sldMk cId="672645676" sldId="318"/>
            <ac:picMk id="8" creationId="{00000000-0000-0000-0000-000000000000}"/>
          </ac:picMkLst>
        </pc:picChg>
        <pc:picChg chg="add mod ord">
          <ac:chgData name="Myrte van Lonkhuijsen" userId="e7d4a4b48db553cf" providerId="LiveId" clId="{B7E71971-7FAE-497C-8DD1-0549A856B5AD}" dt="2024-04-05T17:55:56.677" v="1382" actId="26606"/>
          <ac:picMkLst>
            <pc:docMk/>
            <pc:sldMk cId="672645676" sldId="318"/>
            <ac:picMk id="17" creationId="{90802034-2BA0-74C3-2A5B-CEDA32FD2123}"/>
          </ac:picMkLst>
        </pc:picChg>
        <pc:picChg chg="add del mod">
          <ac:chgData name="Myrte van Lonkhuijsen" userId="e7d4a4b48db553cf" providerId="LiveId" clId="{B7E71971-7FAE-497C-8DD1-0549A856B5AD}" dt="2024-04-05T17:52:24.316" v="1341" actId="21"/>
          <ac:picMkLst>
            <pc:docMk/>
            <pc:sldMk cId="672645676" sldId="318"/>
            <ac:picMk id="18" creationId="{1BAAF719-7637-E5AC-A655-FF768D3B9673}"/>
          </ac:picMkLst>
        </pc:picChg>
        <pc:picChg chg="add mod">
          <ac:chgData name="Myrte van Lonkhuijsen" userId="e7d4a4b48db553cf" providerId="LiveId" clId="{B7E71971-7FAE-497C-8DD1-0549A856B5AD}" dt="2024-04-05T17:55:56.677" v="1382" actId="26606"/>
          <ac:picMkLst>
            <pc:docMk/>
            <pc:sldMk cId="672645676" sldId="318"/>
            <ac:picMk id="19" creationId="{1BAAF719-7637-E5AC-A655-FF768D3B9673}"/>
          </ac:picMkLst>
        </pc:picChg>
        <pc:picChg chg="add mod">
          <ac:chgData name="Myrte van Lonkhuijsen" userId="e7d4a4b48db553cf" providerId="LiveId" clId="{B7E71971-7FAE-497C-8DD1-0549A856B5AD}" dt="2024-04-05T17:55:56.677" v="1382" actId="26606"/>
          <ac:picMkLst>
            <pc:docMk/>
            <pc:sldMk cId="672645676" sldId="318"/>
            <ac:picMk id="21" creationId="{9E4B63AD-C044-FE87-0FF9-110E583E2876}"/>
          </ac:picMkLst>
        </pc:picChg>
      </pc:sldChg>
      <pc:sldChg chg="del">
        <pc:chgData name="Myrte van Lonkhuijsen" userId="e7d4a4b48db553cf" providerId="LiveId" clId="{B7E71971-7FAE-497C-8DD1-0549A856B5AD}" dt="2024-04-05T08:32:58.795" v="308" actId="47"/>
        <pc:sldMkLst>
          <pc:docMk/>
          <pc:sldMk cId="1650329002" sldId="335"/>
        </pc:sldMkLst>
      </pc:sldChg>
      <pc:sldChg chg="del">
        <pc:chgData name="Myrte van Lonkhuijsen" userId="e7d4a4b48db553cf" providerId="LiveId" clId="{B7E71971-7FAE-497C-8DD1-0549A856B5AD}" dt="2024-04-05T08:33:09.919" v="312" actId="47"/>
        <pc:sldMkLst>
          <pc:docMk/>
          <pc:sldMk cId="1558963632" sldId="341"/>
        </pc:sldMkLst>
      </pc:sldChg>
      <pc:sldChg chg="del">
        <pc:chgData name="Myrte van Lonkhuijsen" userId="e7d4a4b48db553cf" providerId="LiveId" clId="{B7E71971-7FAE-497C-8DD1-0549A856B5AD}" dt="2024-04-05T08:32:57.962" v="307" actId="47"/>
        <pc:sldMkLst>
          <pc:docMk/>
          <pc:sldMk cId="2893469367" sldId="344"/>
        </pc:sldMkLst>
      </pc:sldChg>
      <pc:sldChg chg="addSp delSp modSp add del mod setBg modAnim delDesignElem">
        <pc:chgData name="Myrte van Lonkhuijsen" userId="e7d4a4b48db553cf" providerId="LiveId" clId="{B7E71971-7FAE-497C-8DD1-0549A856B5AD}" dt="2024-04-05T18:05:50.698" v="1563" actId="47"/>
        <pc:sldMkLst>
          <pc:docMk/>
          <pc:sldMk cId="486528267" sldId="346"/>
        </pc:sldMkLst>
        <pc:spChg chg="mod ord">
          <ac:chgData name="Myrte van Lonkhuijsen" userId="e7d4a4b48db553cf" providerId="LiveId" clId="{B7E71971-7FAE-497C-8DD1-0549A856B5AD}" dt="2024-04-05T18:00:58.546" v="1442" actId="14100"/>
          <ac:spMkLst>
            <pc:docMk/>
            <pc:sldMk cId="486528267" sldId="346"/>
            <ac:spMk id="2" creationId="{45BE03FD-9AA0-43C3-A8B8-511E44BB55FE}"/>
          </ac:spMkLst>
        </pc:spChg>
        <pc:spChg chg="mod">
          <ac:chgData name="Myrte van Lonkhuijsen" userId="e7d4a4b48db553cf" providerId="LiveId" clId="{B7E71971-7FAE-497C-8DD1-0549A856B5AD}" dt="2024-04-05T17:59:16.549" v="1418" actId="26606"/>
          <ac:spMkLst>
            <pc:docMk/>
            <pc:sldMk cId="486528267" sldId="346"/>
            <ac:spMk id="5" creationId="{35BE3E96-D224-4689-A22F-6D0CCC7F5923}"/>
          </ac:spMkLst>
        </pc:spChg>
        <pc:spChg chg="add">
          <ac:chgData name="Myrte van Lonkhuijsen" userId="e7d4a4b48db553cf" providerId="LiveId" clId="{B7E71971-7FAE-497C-8DD1-0549A856B5AD}" dt="2024-04-05T17:59:16.549" v="1418" actId="26606"/>
          <ac:spMkLst>
            <pc:docMk/>
            <pc:sldMk cId="486528267" sldId="346"/>
            <ac:spMk id="12" creationId="{0E830057-F4EE-412A-8526-36BE1CE18C85}"/>
          </ac:spMkLst>
        </pc:spChg>
        <pc:spChg chg="add">
          <ac:chgData name="Myrte van Lonkhuijsen" userId="e7d4a4b48db553cf" providerId="LiveId" clId="{B7E71971-7FAE-497C-8DD1-0549A856B5AD}" dt="2024-04-05T17:59:16.549" v="1418" actId="26606"/>
          <ac:spMkLst>
            <pc:docMk/>
            <pc:sldMk cId="486528267" sldId="346"/>
            <ac:spMk id="14" creationId="{BAAEBA82-E2D4-4653-AEE3-E95B330DDA21}"/>
          </ac:spMkLst>
        </pc:spChg>
        <pc:spChg chg="add">
          <ac:chgData name="Myrte van Lonkhuijsen" userId="e7d4a4b48db553cf" providerId="LiveId" clId="{B7E71971-7FAE-497C-8DD1-0549A856B5AD}" dt="2024-04-05T17:59:16.549" v="1418" actId="26606"/>
          <ac:spMkLst>
            <pc:docMk/>
            <pc:sldMk cId="486528267" sldId="346"/>
            <ac:spMk id="16" creationId="{2386509E-DAF8-4DA0-B09B-FA3FB341C2BC}"/>
          </ac:spMkLst>
        </pc:spChg>
        <pc:spChg chg="add">
          <ac:chgData name="Myrte van Lonkhuijsen" userId="e7d4a4b48db553cf" providerId="LiveId" clId="{B7E71971-7FAE-497C-8DD1-0549A856B5AD}" dt="2024-04-05T17:59:16.549" v="1418" actId="26606"/>
          <ac:spMkLst>
            <pc:docMk/>
            <pc:sldMk cId="486528267" sldId="346"/>
            <ac:spMk id="18" creationId="{44E11946-6976-4B44-971A-07BFBE9544A6}"/>
          </ac:spMkLst>
        </pc:spChg>
        <pc:spChg chg="add">
          <ac:chgData name="Myrte van Lonkhuijsen" userId="e7d4a4b48db553cf" providerId="LiveId" clId="{B7E71971-7FAE-497C-8DD1-0549A856B5AD}" dt="2024-04-05T17:59:16.549" v="1418" actId="26606"/>
          <ac:spMkLst>
            <pc:docMk/>
            <pc:sldMk cId="486528267" sldId="346"/>
            <ac:spMk id="20" creationId="{85DD9E25-AB50-4F01-9CA6-96497CDE72C2}"/>
          </ac:spMkLst>
        </pc:spChg>
        <pc:spChg chg="add">
          <ac:chgData name="Myrte van Lonkhuijsen" userId="e7d4a4b48db553cf" providerId="LiveId" clId="{B7E71971-7FAE-497C-8DD1-0549A856B5AD}" dt="2024-04-05T17:59:16.549" v="1418" actId="26606"/>
          <ac:spMkLst>
            <pc:docMk/>
            <pc:sldMk cId="486528267" sldId="346"/>
            <ac:spMk id="22" creationId="{707788D3-E467-4E25-A5E9-FD41795BD551}"/>
          </ac:spMkLst>
        </pc:spChg>
        <pc:spChg chg="add">
          <ac:chgData name="Myrte van Lonkhuijsen" userId="e7d4a4b48db553cf" providerId="LiveId" clId="{B7E71971-7FAE-497C-8DD1-0549A856B5AD}" dt="2024-04-05T17:59:16.549" v="1418" actId="26606"/>
          <ac:spMkLst>
            <pc:docMk/>
            <pc:sldMk cId="486528267" sldId="346"/>
            <ac:spMk id="24" creationId="{E12301D8-0106-4E04-A846-C29A66593704}"/>
          </ac:spMkLst>
        </pc:spChg>
        <pc:spChg chg="del">
          <ac:chgData name="Myrte van Lonkhuijsen" userId="e7d4a4b48db553cf" providerId="LiveId" clId="{B7E71971-7FAE-497C-8DD1-0549A856B5AD}" dt="2024-04-05T17:59:06.236" v="1417"/>
          <ac:spMkLst>
            <pc:docMk/>
            <pc:sldMk cId="486528267" sldId="346"/>
            <ac:spMk id="26" creationId="{E8BED655-2EC5-4704-ADD4-A91564533138}"/>
          </ac:spMkLst>
        </pc:spChg>
        <pc:spChg chg="del">
          <ac:chgData name="Myrte van Lonkhuijsen" userId="e7d4a4b48db553cf" providerId="LiveId" clId="{B7E71971-7FAE-497C-8DD1-0549A856B5AD}" dt="2024-04-05T17:59:06.236" v="1417"/>
          <ac:spMkLst>
            <pc:docMk/>
            <pc:sldMk cId="486528267" sldId="346"/>
            <ac:spMk id="27" creationId="{CBA419E7-4B43-4FA7-846D-76D394A32F0C}"/>
          </ac:spMkLst>
        </pc:spChg>
        <pc:spChg chg="del">
          <ac:chgData name="Myrte van Lonkhuijsen" userId="e7d4a4b48db553cf" providerId="LiveId" clId="{B7E71971-7FAE-497C-8DD1-0549A856B5AD}" dt="2024-04-05T17:59:06.236" v="1417"/>
          <ac:spMkLst>
            <pc:docMk/>
            <pc:sldMk cId="486528267" sldId="346"/>
            <ac:spMk id="28" creationId="{F7D34090-8F5C-4A49-8452-7328D66324D1}"/>
          </ac:spMkLst>
        </pc:spChg>
        <pc:spChg chg="del">
          <ac:chgData name="Myrte van Lonkhuijsen" userId="e7d4a4b48db553cf" providerId="LiveId" clId="{B7E71971-7FAE-497C-8DD1-0549A856B5AD}" dt="2024-04-05T17:59:06.236" v="1417"/>
          <ac:spMkLst>
            <pc:docMk/>
            <pc:sldMk cId="486528267" sldId="346"/>
            <ac:spMk id="29" creationId="{1B55B7B2-03F9-46F2-AE7C-2AC5156F40D3}"/>
          </ac:spMkLst>
        </pc:spChg>
        <pc:spChg chg="del">
          <ac:chgData name="Myrte van Lonkhuijsen" userId="e7d4a4b48db553cf" providerId="LiveId" clId="{B7E71971-7FAE-497C-8DD1-0549A856B5AD}" dt="2024-04-05T17:59:06.236" v="1417"/>
          <ac:spMkLst>
            <pc:docMk/>
            <pc:sldMk cId="486528267" sldId="346"/>
            <ac:spMk id="30" creationId="{E08D4B6A-8113-4DFB-B82E-B60CAC8E0A50}"/>
          </ac:spMkLst>
        </pc:spChg>
        <pc:spChg chg="del">
          <ac:chgData name="Myrte van Lonkhuijsen" userId="e7d4a4b48db553cf" providerId="LiveId" clId="{B7E71971-7FAE-497C-8DD1-0549A856B5AD}" dt="2024-04-05T17:59:06.236" v="1417"/>
          <ac:spMkLst>
            <pc:docMk/>
            <pc:sldMk cId="486528267" sldId="346"/>
            <ac:spMk id="31" creationId="{9822E561-F97C-4CBB-A9A6-A6BF6317BC84}"/>
          </ac:spMkLst>
        </pc:spChg>
        <pc:spChg chg="del">
          <ac:chgData name="Myrte van Lonkhuijsen" userId="e7d4a4b48db553cf" providerId="LiveId" clId="{B7E71971-7FAE-497C-8DD1-0549A856B5AD}" dt="2024-04-05T17:59:06.236" v="1417"/>
          <ac:spMkLst>
            <pc:docMk/>
            <pc:sldMk cId="486528267" sldId="346"/>
            <ac:spMk id="32" creationId="{B01B0E58-A5C8-4CDA-A2E0-35DF94E59857}"/>
          </ac:spMkLst>
        </pc:spChg>
        <pc:picChg chg="add mod">
          <ac:chgData name="Myrte van Lonkhuijsen" userId="e7d4a4b48db553cf" providerId="LiveId" clId="{B7E71971-7FAE-497C-8DD1-0549A856B5AD}" dt="2024-04-05T18:00:10.366" v="1432" actId="1076"/>
          <ac:picMkLst>
            <pc:docMk/>
            <pc:sldMk cId="486528267" sldId="346"/>
            <ac:picMk id="3" creationId="{68A8CAF3-9004-6674-CB7E-6773BF06E2D3}"/>
          </ac:picMkLst>
        </pc:picChg>
        <pc:picChg chg="add mod">
          <ac:chgData name="Myrte van Lonkhuijsen" userId="e7d4a4b48db553cf" providerId="LiveId" clId="{B7E71971-7FAE-497C-8DD1-0549A856B5AD}" dt="2024-04-05T18:00:13.730" v="1433" actId="1076"/>
          <ac:picMkLst>
            <pc:docMk/>
            <pc:sldMk cId="486528267" sldId="346"/>
            <ac:picMk id="4" creationId="{05EF1491-AE13-0499-5D0B-6297E90AF656}"/>
          </ac:picMkLst>
        </pc:picChg>
        <pc:picChg chg="mod ord">
          <ac:chgData name="Myrte van Lonkhuijsen" userId="e7d4a4b48db553cf" providerId="LiveId" clId="{B7E71971-7FAE-497C-8DD1-0549A856B5AD}" dt="2024-04-05T18:00:16.653" v="1434" actId="14100"/>
          <ac:picMkLst>
            <pc:docMk/>
            <pc:sldMk cId="486528267" sldId="346"/>
            <ac:picMk id="7" creationId="{BDC57FE2-C3FB-423C-A9A2-8C6FD91A2504}"/>
          </ac:picMkLst>
        </pc:picChg>
      </pc:sldChg>
      <pc:sldChg chg="del">
        <pc:chgData name="Myrte van Lonkhuijsen" userId="e7d4a4b48db553cf" providerId="LiveId" clId="{B7E71971-7FAE-497C-8DD1-0549A856B5AD}" dt="2024-04-05T17:49:28.243" v="1259" actId="47"/>
        <pc:sldMkLst>
          <pc:docMk/>
          <pc:sldMk cId="2164614860" sldId="348"/>
        </pc:sldMkLst>
      </pc:sldChg>
      <pc:sldChg chg="del">
        <pc:chgData name="Myrte van Lonkhuijsen" userId="e7d4a4b48db553cf" providerId="LiveId" clId="{B7E71971-7FAE-497C-8DD1-0549A856B5AD}" dt="2024-04-05T17:49:29.012" v="1260" actId="47"/>
        <pc:sldMkLst>
          <pc:docMk/>
          <pc:sldMk cId="302778239" sldId="385"/>
        </pc:sldMkLst>
      </pc:sldChg>
      <pc:sldChg chg="del">
        <pc:chgData name="Myrte van Lonkhuijsen" userId="e7d4a4b48db553cf" providerId="LiveId" clId="{B7E71971-7FAE-497C-8DD1-0549A856B5AD}" dt="2024-04-05T17:49:46.864" v="1266" actId="47"/>
        <pc:sldMkLst>
          <pc:docMk/>
          <pc:sldMk cId="3690952576" sldId="468"/>
        </pc:sldMkLst>
      </pc:sldChg>
      <pc:sldChg chg="del">
        <pc:chgData name="Myrte van Lonkhuijsen" userId="e7d4a4b48db553cf" providerId="LiveId" clId="{B7E71971-7FAE-497C-8DD1-0549A856B5AD}" dt="2024-04-05T17:49:47.447" v="1267" actId="47"/>
        <pc:sldMkLst>
          <pc:docMk/>
          <pc:sldMk cId="3411157092" sldId="469"/>
        </pc:sldMkLst>
      </pc:sldChg>
      <pc:sldChg chg="del">
        <pc:chgData name="Myrte van Lonkhuijsen" userId="e7d4a4b48db553cf" providerId="LiveId" clId="{B7E71971-7FAE-497C-8DD1-0549A856B5AD}" dt="2024-04-05T17:49:48.664" v="1268" actId="47"/>
        <pc:sldMkLst>
          <pc:docMk/>
          <pc:sldMk cId="4095718335" sldId="470"/>
        </pc:sldMkLst>
      </pc:sldChg>
      <pc:sldChg chg="addSp delSp modSp mod modNotesTx">
        <pc:chgData name="Myrte van Lonkhuijsen" userId="e7d4a4b48db553cf" providerId="LiveId" clId="{B7E71971-7FAE-497C-8DD1-0549A856B5AD}" dt="2024-04-05T08:26:40.402" v="90" actId="20577"/>
        <pc:sldMkLst>
          <pc:docMk/>
          <pc:sldMk cId="1284534129" sldId="471"/>
        </pc:sldMkLst>
        <pc:spChg chg="mod">
          <ac:chgData name="Myrte van Lonkhuijsen" userId="e7d4a4b48db553cf" providerId="LiveId" clId="{B7E71971-7FAE-497C-8DD1-0549A856B5AD}" dt="2024-04-05T08:25:24.826" v="83" actId="1076"/>
          <ac:spMkLst>
            <pc:docMk/>
            <pc:sldMk cId="1284534129" sldId="471"/>
            <ac:spMk id="2" creationId="{6194599B-18AB-18BC-9D85-5BCDBE6C72B0}"/>
          </ac:spMkLst>
        </pc:spChg>
        <pc:spChg chg="mod">
          <ac:chgData name="Myrte van Lonkhuijsen" userId="e7d4a4b48db553cf" providerId="LiveId" clId="{B7E71971-7FAE-497C-8DD1-0549A856B5AD}" dt="2024-04-05T08:26:40.402" v="90" actId="20577"/>
          <ac:spMkLst>
            <pc:docMk/>
            <pc:sldMk cId="1284534129" sldId="471"/>
            <ac:spMk id="5" creationId="{00000000-0000-0000-0000-000000000000}"/>
          </ac:spMkLst>
        </pc:spChg>
        <pc:spChg chg="mod">
          <ac:chgData name="Myrte van Lonkhuijsen" userId="e7d4a4b48db553cf" providerId="LiveId" clId="{B7E71971-7FAE-497C-8DD1-0549A856B5AD}" dt="2024-04-05T08:25:27.798" v="84" actId="1076"/>
          <ac:spMkLst>
            <pc:docMk/>
            <pc:sldMk cId="1284534129" sldId="471"/>
            <ac:spMk id="7" creationId="{00000000-0000-0000-0000-000000000000}"/>
          </ac:spMkLst>
        </pc:spChg>
        <pc:picChg chg="add mod ord">
          <ac:chgData name="Myrte van Lonkhuijsen" userId="e7d4a4b48db553cf" providerId="LiveId" clId="{B7E71971-7FAE-497C-8DD1-0549A856B5AD}" dt="2024-04-05T08:25:16.341" v="82" actId="1076"/>
          <ac:picMkLst>
            <pc:docMk/>
            <pc:sldMk cId="1284534129" sldId="471"/>
            <ac:picMk id="4" creationId="{248E984E-5EE6-DA7F-7928-7B8D852D9DB7}"/>
          </ac:picMkLst>
        </pc:picChg>
        <pc:picChg chg="del">
          <ac:chgData name="Myrte van Lonkhuijsen" userId="e7d4a4b48db553cf" providerId="LiveId" clId="{B7E71971-7FAE-497C-8DD1-0549A856B5AD}" dt="2024-04-05T08:24:39.591" v="75" actId="478"/>
          <ac:picMkLst>
            <pc:docMk/>
            <pc:sldMk cId="1284534129" sldId="471"/>
            <ac:picMk id="6" creationId="{00000000-0000-0000-0000-000000000000}"/>
          </ac:picMkLst>
        </pc:picChg>
      </pc:sldChg>
      <pc:sldChg chg="addSp modSp mod modAnim">
        <pc:chgData name="Myrte van Lonkhuijsen" userId="e7d4a4b48db553cf" providerId="LiveId" clId="{B7E71971-7FAE-497C-8DD1-0549A856B5AD}" dt="2024-04-05T17:48:01.735" v="1255" actId="478"/>
        <pc:sldMkLst>
          <pc:docMk/>
          <pc:sldMk cId="2389143321" sldId="522"/>
        </pc:sldMkLst>
        <pc:spChg chg="mod">
          <ac:chgData name="Myrte van Lonkhuijsen" userId="e7d4a4b48db553cf" providerId="LiveId" clId="{B7E71971-7FAE-497C-8DD1-0549A856B5AD}" dt="2024-04-05T17:42:35.768" v="1173" actId="14100"/>
          <ac:spMkLst>
            <pc:docMk/>
            <pc:sldMk cId="2389143321" sldId="522"/>
            <ac:spMk id="3" creationId="{00000000-0000-0000-0000-000000000000}"/>
          </ac:spMkLst>
        </pc:spChg>
        <pc:graphicFrameChg chg="add mod">
          <ac:chgData name="Myrte van Lonkhuijsen" userId="e7d4a4b48db553cf" providerId="LiveId" clId="{B7E71971-7FAE-497C-8DD1-0549A856B5AD}" dt="2024-04-05T17:48:01.735" v="1255" actId="478"/>
          <ac:graphicFrameMkLst>
            <pc:docMk/>
            <pc:sldMk cId="2389143321" sldId="522"/>
            <ac:graphicFrameMk id="4" creationId="{E1772F60-3CED-9DB1-414D-5B73ED3A4131}"/>
          </ac:graphicFrameMkLst>
        </pc:graphicFrameChg>
        <pc:graphicFrameChg chg="add mod">
          <ac:chgData name="Myrte van Lonkhuijsen" userId="e7d4a4b48db553cf" providerId="LiveId" clId="{B7E71971-7FAE-497C-8DD1-0549A856B5AD}" dt="2024-04-05T17:47:08.118" v="1252" actId="14100"/>
          <ac:graphicFrameMkLst>
            <pc:docMk/>
            <pc:sldMk cId="2389143321" sldId="522"/>
            <ac:graphicFrameMk id="7" creationId="{7F32FE64-7436-562B-8E5C-8C015571AC4A}"/>
          </ac:graphicFrameMkLst>
        </pc:graphicFrameChg>
        <pc:picChg chg="mod">
          <ac:chgData name="Myrte van Lonkhuijsen" userId="e7d4a4b48db553cf" providerId="LiveId" clId="{B7E71971-7FAE-497C-8DD1-0549A856B5AD}" dt="2024-04-05T17:42:41.529" v="1175" actId="1076"/>
          <ac:picMkLst>
            <pc:docMk/>
            <pc:sldMk cId="2389143321" sldId="522"/>
            <ac:picMk id="6" creationId="{00000000-0000-0000-0000-000000000000}"/>
          </ac:picMkLst>
        </pc:picChg>
      </pc:sldChg>
      <pc:sldChg chg="del">
        <pc:chgData name="Myrte van Lonkhuijsen" userId="e7d4a4b48db553cf" providerId="LiveId" clId="{B7E71971-7FAE-497C-8DD1-0549A856B5AD}" dt="2024-04-05T17:26:15.847" v="740" actId="47"/>
        <pc:sldMkLst>
          <pc:docMk/>
          <pc:sldMk cId="996987118" sldId="591"/>
        </pc:sldMkLst>
      </pc:sldChg>
      <pc:sldChg chg="modSp del mod">
        <pc:chgData name="Myrte van Lonkhuijsen" userId="e7d4a4b48db553cf" providerId="LiveId" clId="{B7E71971-7FAE-497C-8DD1-0549A856B5AD}" dt="2024-04-05T17:28:07.435" v="845" actId="47"/>
        <pc:sldMkLst>
          <pc:docMk/>
          <pc:sldMk cId="4237939647" sldId="598"/>
        </pc:sldMkLst>
        <pc:spChg chg="mod">
          <ac:chgData name="Myrte van Lonkhuijsen" userId="e7d4a4b48db553cf" providerId="LiveId" clId="{B7E71971-7FAE-497C-8DD1-0549A856B5AD}" dt="2024-04-05T17:25:05.906" v="733" actId="27636"/>
          <ac:spMkLst>
            <pc:docMk/>
            <pc:sldMk cId="4237939647" sldId="598"/>
            <ac:spMk id="2" creationId="{A959FC24-7131-4DBC-87B3-1934BC00671A}"/>
          </ac:spMkLst>
        </pc:spChg>
      </pc:sldChg>
      <pc:sldChg chg="addSp delSp modSp mod delAnim">
        <pc:chgData name="Myrte van Lonkhuijsen" userId="e7d4a4b48db553cf" providerId="LiveId" clId="{B7E71971-7FAE-497C-8DD1-0549A856B5AD}" dt="2024-04-05T17:30:01.386" v="892" actId="1076"/>
        <pc:sldMkLst>
          <pc:docMk/>
          <pc:sldMk cId="1757685142" sldId="599"/>
        </pc:sldMkLst>
        <pc:spChg chg="mod">
          <ac:chgData name="Myrte van Lonkhuijsen" userId="e7d4a4b48db553cf" providerId="LiveId" clId="{B7E71971-7FAE-497C-8DD1-0549A856B5AD}" dt="2024-04-05T17:29:03.744" v="882" actId="20577"/>
          <ac:spMkLst>
            <pc:docMk/>
            <pc:sldMk cId="1757685142" sldId="599"/>
            <ac:spMk id="2" creationId="{00000000-0000-0000-0000-000000000000}"/>
          </ac:spMkLst>
        </pc:spChg>
        <pc:spChg chg="mod">
          <ac:chgData name="Myrte van Lonkhuijsen" userId="e7d4a4b48db553cf" providerId="LiveId" clId="{B7E71971-7FAE-497C-8DD1-0549A856B5AD}" dt="2024-04-05T17:28:02.218" v="844" actId="20577"/>
          <ac:spMkLst>
            <pc:docMk/>
            <pc:sldMk cId="1757685142" sldId="599"/>
            <ac:spMk id="5" creationId="{00000000-0000-0000-0000-000000000000}"/>
          </ac:spMkLst>
        </pc:spChg>
        <pc:spChg chg="add mod ord">
          <ac:chgData name="Myrte van Lonkhuijsen" userId="e7d4a4b48db553cf" providerId="LiveId" clId="{B7E71971-7FAE-497C-8DD1-0549A856B5AD}" dt="2024-04-05T17:30:01.386" v="892" actId="1076"/>
          <ac:spMkLst>
            <pc:docMk/>
            <pc:sldMk cId="1757685142" sldId="599"/>
            <ac:spMk id="6" creationId="{84FDB176-106B-10DD-4636-A92CAEEC7911}"/>
          </ac:spMkLst>
        </pc:spChg>
        <pc:graphicFrameChg chg="mod">
          <ac:chgData name="Myrte van Lonkhuijsen" userId="e7d4a4b48db553cf" providerId="LiveId" clId="{B7E71971-7FAE-497C-8DD1-0549A856B5AD}" dt="2024-04-05T17:28:43.371" v="856" actId="14100"/>
          <ac:graphicFrameMkLst>
            <pc:docMk/>
            <pc:sldMk cId="1757685142" sldId="599"/>
            <ac:graphicFrameMk id="3" creationId="{871A4C87-465C-45BE-8F7B-58098A3563DC}"/>
          </ac:graphicFrameMkLst>
        </pc:graphicFrameChg>
        <pc:picChg chg="mod">
          <ac:chgData name="Myrte van Lonkhuijsen" userId="e7d4a4b48db553cf" providerId="LiveId" clId="{B7E71971-7FAE-497C-8DD1-0549A856B5AD}" dt="2024-04-05T17:28:50.034" v="858" actId="14100"/>
          <ac:picMkLst>
            <pc:docMk/>
            <pc:sldMk cId="1757685142" sldId="599"/>
            <ac:picMk id="9" creationId="{00000000-0000-0000-0000-000000000000}"/>
          </ac:picMkLst>
        </pc:picChg>
        <pc:inkChg chg="del">
          <ac:chgData name="Myrte van Lonkhuijsen" userId="e7d4a4b48db553cf" providerId="LiveId" clId="{B7E71971-7FAE-497C-8DD1-0549A856B5AD}" dt="2024-04-05T17:28:39.388" v="854" actId="478"/>
          <ac:inkMkLst>
            <pc:docMk/>
            <pc:sldMk cId="1757685142" sldId="599"/>
            <ac:inkMk id="8" creationId="{00000000-0000-0000-0000-000000000000}"/>
          </ac:inkMkLst>
        </pc:inkChg>
        <pc:cxnChg chg="add mod">
          <ac:chgData name="Myrte van Lonkhuijsen" userId="e7d4a4b48db553cf" providerId="LiveId" clId="{B7E71971-7FAE-497C-8DD1-0549A856B5AD}" dt="2024-04-05T17:29:36.986" v="887" actId="14100"/>
          <ac:cxnSpMkLst>
            <pc:docMk/>
            <pc:sldMk cId="1757685142" sldId="599"/>
            <ac:cxnSpMk id="10" creationId="{0B2824D8-A098-2830-E9DC-E14E2A046B1A}"/>
          </ac:cxnSpMkLst>
        </pc:cxnChg>
      </pc:sldChg>
      <pc:sldChg chg="del delDesignElem">
        <pc:chgData name="Myrte van Lonkhuijsen" userId="e7d4a4b48db553cf" providerId="LiveId" clId="{B7E71971-7FAE-497C-8DD1-0549A856B5AD}" dt="2024-04-05T17:30:13.524" v="893" actId="47"/>
        <pc:sldMkLst>
          <pc:docMk/>
          <pc:sldMk cId="1863214255" sldId="600"/>
        </pc:sldMkLst>
      </pc:sldChg>
      <pc:sldChg chg="del">
        <pc:chgData name="Myrte van Lonkhuijsen" userId="e7d4a4b48db553cf" providerId="LiveId" clId="{B7E71971-7FAE-497C-8DD1-0549A856B5AD}" dt="2024-04-05T17:30:20.647" v="894" actId="47"/>
        <pc:sldMkLst>
          <pc:docMk/>
          <pc:sldMk cId="2961182195" sldId="601"/>
        </pc:sldMkLst>
      </pc:sldChg>
      <pc:sldChg chg="modSp del mod">
        <pc:chgData name="Myrte van Lonkhuijsen" userId="e7d4a4b48db553cf" providerId="LiveId" clId="{B7E71971-7FAE-497C-8DD1-0549A856B5AD}" dt="2024-04-05T17:30:22.324" v="895" actId="47"/>
        <pc:sldMkLst>
          <pc:docMk/>
          <pc:sldMk cId="4100560219" sldId="602"/>
        </pc:sldMkLst>
        <pc:spChg chg="mod">
          <ac:chgData name="Myrte van Lonkhuijsen" userId="e7d4a4b48db553cf" providerId="LiveId" clId="{B7E71971-7FAE-497C-8DD1-0549A856B5AD}" dt="2024-04-05T17:25:05.922" v="734" actId="27636"/>
          <ac:spMkLst>
            <pc:docMk/>
            <pc:sldMk cId="4100560219" sldId="602"/>
            <ac:spMk id="4" creationId="{00000000-0000-0000-0000-000000000000}"/>
          </ac:spMkLst>
        </pc:spChg>
      </pc:sldChg>
      <pc:sldChg chg="del">
        <pc:chgData name="Myrte van Lonkhuijsen" userId="e7d4a4b48db553cf" providerId="LiveId" clId="{B7E71971-7FAE-497C-8DD1-0549A856B5AD}" dt="2024-04-05T08:19:34.028" v="58" actId="47"/>
        <pc:sldMkLst>
          <pc:docMk/>
          <pc:sldMk cId="531210442" sldId="719"/>
        </pc:sldMkLst>
      </pc:sldChg>
      <pc:sldChg chg="del">
        <pc:chgData name="Myrte van Lonkhuijsen" userId="e7d4a4b48db553cf" providerId="LiveId" clId="{B7E71971-7FAE-497C-8DD1-0549A856B5AD}" dt="2024-04-05T08:33:15.621" v="315" actId="47"/>
        <pc:sldMkLst>
          <pc:docMk/>
          <pc:sldMk cId="2511424491" sldId="722"/>
        </pc:sldMkLst>
      </pc:sldChg>
      <pc:sldChg chg="del">
        <pc:chgData name="Myrte van Lonkhuijsen" userId="e7d4a4b48db553cf" providerId="LiveId" clId="{B7E71971-7FAE-497C-8DD1-0549A856B5AD}" dt="2024-04-05T08:33:08.875" v="311" actId="47"/>
        <pc:sldMkLst>
          <pc:docMk/>
          <pc:sldMk cId="224536045" sldId="723"/>
        </pc:sldMkLst>
      </pc:sldChg>
      <pc:sldChg chg="del">
        <pc:chgData name="Myrte van Lonkhuijsen" userId="e7d4a4b48db553cf" providerId="LiveId" clId="{B7E71971-7FAE-497C-8DD1-0549A856B5AD}" dt="2024-04-05T08:33:04.008" v="310" actId="47"/>
        <pc:sldMkLst>
          <pc:docMk/>
          <pc:sldMk cId="3717723365" sldId="726"/>
        </pc:sldMkLst>
      </pc:sldChg>
      <pc:sldChg chg="del">
        <pc:chgData name="Myrte van Lonkhuijsen" userId="e7d4a4b48db553cf" providerId="LiveId" clId="{B7E71971-7FAE-497C-8DD1-0549A856B5AD}" dt="2024-04-05T08:33:11.697" v="313" actId="47"/>
        <pc:sldMkLst>
          <pc:docMk/>
          <pc:sldMk cId="2770219444" sldId="727"/>
        </pc:sldMkLst>
      </pc:sldChg>
      <pc:sldChg chg="ord">
        <pc:chgData name="Myrte van Lonkhuijsen" userId="e7d4a4b48db553cf" providerId="LiveId" clId="{B7E71971-7FAE-497C-8DD1-0549A856B5AD}" dt="2024-04-05T18:05:36.083" v="1562"/>
        <pc:sldMkLst>
          <pc:docMk/>
          <pc:sldMk cId="306144945" sldId="731"/>
        </pc:sldMkLst>
      </pc:sldChg>
      <pc:sldChg chg="modSp">
        <pc:chgData name="Myrte van Lonkhuijsen" userId="e7d4a4b48db553cf" providerId="LiveId" clId="{B7E71971-7FAE-497C-8DD1-0549A856B5AD}" dt="2024-04-05T18:03:57.371" v="1522" actId="20577"/>
        <pc:sldMkLst>
          <pc:docMk/>
          <pc:sldMk cId="250358788" sldId="746"/>
        </pc:sldMkLst>
        <pc:graphicFrameChg chg="mod">
          <ac:chgData name="Myrte van Lonkhuijsen" userId="e7d4a4b48db553cf" providerId="LiveId" clId="{B7E71971-7FAE-497C-8DD1-0549A856B5AD}" dt="2024-04-05T18:03:57.371" v="1522" actId="20577"/>
          <ac:graphicFrameMkLst>
            <pc:docMk/>
            <pc:sldMk cId="250358788" sldId="746"/>
            <ac:graphicFrameMk id="31" creationId="{DA020175-4ED4-5ABF-105B-39BAA62472DA}"/>
          </ac:graphicFrameMkLst>
        </pc:graphicFrameChg>
      </pc:sldChg>
      <pc:sldChg chg="addSp delSp modSp mod addAnim delAnim">
        <pc:chgData name="Myrte van Lonkhuijsen" userId="e7d4a4b48db553cf" providerId="LiveId" clId="{B7E71971-7FAE-497C-8DD1-0549A856B5AD}" dt="2024-04-05T08:20:53.041" v="74" actId="1076"/>
        <pc:sldMkLst>
          <pc:docMk/>
          <pc:sldMk cId="402224353" sldId="748"/>
        </pc:sldMkLst>
        <pc:picChg chg="add del mod ord">
          <ac:chgData name="Myrte van Lonkhuijsen" userId="e7d4a4b48db553cf" providerId="LiveId" clId="{B7E71971-7FAE-497C-8DD1-0549A856B5AD}" dt="2024-04-05T08:20:53.041" v="74" actId="1076"/>
          <ac:picMkLst>
            <pc:docMk/>
            <pc:sldMk cId="402224353" sldId="748"/>
            <ac:picMk id="8" creationId="{1FD496D1-439F-42A6-860C-FBF6D2901F37}"/>
          </ac:picMkLst>
        </pc:picChg>
        <pc:picChg chg="add del ord">
          <ac:chgData name="Myrte van Lonkhuijsen" userId="e7d4a4b48db553cf" providerId="LiveId" clId="{B7E71971-7FAE-497C-8DD1-0549A856B5AD}" dt="2024-04-05T08:20:30.885" v="70" actId="167"/>
          <ac:picMkLst>
            <pc:docMk/>
            <pc:sldMk cId="402224353" sldId="748"/>
            <ac:picMk id="10" creationId="{C7AB614A-AECF-3FE4-2498-4F100C30E5C2}"/>
          </ac:picMkLst>
        </pc:picChg>
      </pc:sldChg>
      <pc:sldChg chg="del">
        <pc:chgData name="Myrte van Lonkhuijsen" userId="e7d4a4b48db553cf" providerId="LiveId" clId="{B7E71971-7FAE-497C-8DD1-0549A856B5AD}" dt="2024-04-05T08:32:21.295" v="305" actId="47"/>
        <pc:sldMkLst>
          <pc:docMk/>
          <pc:sldMk cId="866648181" sldId="750"/>
        </pc:sldMkLst>
      </pc:sldChg>
      <pc:sldChg chg="delSp mod delAnim">
        <pc:chgData name="Myrte van Lonkhuijsen" userId="e7d4a4b48db553cf" providerId="LiveId" clId="{B7E71971-7FAE-497C-8DD1-0549A856B5AD}" dt="2024-04-05T08:34:29.593" v="365" actId="478"/>
        <pc:sldMkLst>
          <pc:docMk/>
          <pc:sldMk cId="3565307142" sldId="751"/>
        </pc:sldMkLst>
        <pc:picChg chg="del">
          <ac:chgData name="Myrte van Lonkhuijsen" userId="e7d4a4b48db553cf" providerId="LiveId" clId="{B7E71971-7FAE-497C-8DD1-0549A856B5AD}" dt="2024-04-05T08:34:29.593" v="365" actId="478"/>
          <ac:picMkLst>
            <pc:docMk/>
            <pc:sldMk cId="3565307142" sldId="751"/>
            <ac:picMk id="9" creationId="{F71AE807-E740-AC9A-7D08-0ACC3DF46151}"/>
          </ac:picMkLst>
        </pc:picChg>
      </pc:sldChg>
      <pc:sldChg chg="del">
        <pc:chgData name="Myrte van Lonkhuijsen" userId="e7d4a4b48db553cf" providerId="LiveId" clId="{B7E71971-7FAE-497C-8DD1-0549A856B5AD}" dt="2024-04-05T08:31:25.579" v="303" actId="47"/>
        <pc:sldMkLst>
          <pc:docMk/>
          <pc:sldMk cId="2514118655" sldId="752"/>
        </pc:sldMkLst>
      </pc:sldChg>
      <pc:sldChg chg="del">
        <pc:chgData name="Myrte van Lonkhuijsen" userId="e7d4a4b48db553cf" providerId="LiveId" clId="{B7E71971-7FAE-497C-8DD1-0549A856B5AD}" dt="2024-04-05T08:32:20.291" v="304" actId="47"/>
        <pc:sldMkLst>
          <pc:docMk/>
          <pc:sldMk cId="2629983472" sldId="754"/>
        </pc:sldMkLst>
      </pc:sldChg>
      <pc:sldChg chg="del">
        <pc:chgData name="Myrte van Lonkhuijsen" userId="e7d4a4b48db553cf" providerId="LiveId" clId="{B7E71971-7FAE-497C-8DD1-0549A856B5AD}" dt="2024-04-05T08:33:02.103" v="309" actId="47"/>
        <pc:sldMkLst>
          <pc:docMk/>
          <pc:sldMk cId="2847048012" sldId="755"/>
        </pc:sldMkLst>
      </pc:sldChg>
      <pc:sldChg chg="del">
        <pc:chgData name="Myrte van Lonkhuijsen" userId="e7d4a4b48db553cf" providerId="LiveId" clId="{B7E71971-7FAE-497C-8DD1-0549A856B5AD}" dt="2024-04-05T17:30:41.549" v="901" actId="47"/>
        <pc:sldMkLst>
          <pc:docMk/>
          <pc:sldMk cId="3478254595" sldId="756"/>
        </pc:sldMkLst>
      </pc:sldChg>
      <pc:sldChg chg="del">
        <pc:chgData name="Myrte van Lonkhuijsen" userId="e7d4a4b48db553cf" providerId="LiveId" clId="{B7E71971-7FAE-497C-8DD1-0549A856B5AD}" dt="2024-04-05T17:49:30.852" v="1262" actId="47"/>
        <pc:sldMkLst>
          <pc:docMk/>
          <pc:sldMk cId="1015778392" sldId="757"/>
        </pc:sldMkLst>
      </pc:sldChg>
      <pc:sldChg chg="del">
        <pc:chgData name="Myrte van Lonkhuijsen" userId="e7d4a4b48db553cf" providerId="LiveId" clId="{B7E71971-7FAE-497C-8DD1-0549A856B5AD}" dt="2024-04-05T17:49:24.668" v="1258" actId="47"/>
        <pc:sldMkLst>
          <pc:docMk/>
          <pc:sldMk cId="589531823" sldId="759"/>
        </pc:sldMkLst>
      </pc:sldChg>
      <pc:sldChg chg="del">
        <pc:chgData name="Myrte van Lonkhuijsen" userId="e7d4a4b48db553cf" providerId="LiveId" clId="{B7E71971-7FAE-497C-8DD1-0549A856B5AD}" dt="2024-04-05T08:32:54.210" v="306" actId="47"/>
        <pc:sldMkLst>
          <pc:docMk/>
          <pc:sldMk cId="149517684" sldId="760"/>
        </pc:sldMkLst>
      </pc:sldChg>
      <pc:sldChg chg="del">
        <pc:chgData name="Myrte van Lonkhuijsen" userId="e7d4a4b48db553cf" providerId="LiveId" clId="{B7E71971-7FAE-497C-8DD1-0549A856B5AD}" dt="2024-04-05T17:49:45.379" v="1264" actId="47"/>
        <pc:sldMkLst>
          <pc:docMk/>
          <pc:sldMk cId="3611577347" sldId="761"/>
        </pc:sldMkLst>
      </pc:sldChg>
      <pc:sldChg chg="modSp">
        <pc:chgData name="Myrte van Lonkhuijsen" userId="e7d4a4b48db553cf" providerId="LiveId" clId="{B7E71971-7FAE-497C-8DD1-0549A856B5AD}" dt="2024-04-05T18:01:07.388" v="1446" actId="20577"/>
        <pc:sldMkLst>
          <pc:docMk/>
          <pc:sldMk cId="3895371831" sldId="762"/>
        </pc:sldMkLst>
        <pc:graphicFrameChg chg="mod">
          <ac:chgData name="Myrte van Lonkhuijsen" userId="e7d4a4b48db553cf" providerId="LiveId" clId="{B7E71971-7FAE-497C-8DD1-0549A856B5AD}" dt="2024-04-05T18:01:07.388" v="1446" actId="20577"/>
          <ac:graphicFrameMkLst>
            <pc:docMk/>
            <pc:sldMk cId="3895371831" sldId="762"/>
            <ac:graphicFrameMk id="6" creationId="{020B967B-CBD4-B20A-56F1-0254C00A4E1C}"/>
          </ac:graphicFrameMkLst>
        </pc:graphicFrameChg>
      </pc:sldChg>
      <pc:sldChg chg="modSp mod ord">
        <pc:chgData name="Myrte van Lonkhuijsen" userId="e7d4a4b48db553cf" providerId="LiveId" clId="{B7E71971-7FAE-497C-8DD1-0549A856B5AD}" dt="2024-04-05T17:50:26.855" v="1328" actId="20577"/>
        <pc:sldMkLst>
          <pc:docMk/>
          <pc:sldMk cId="792654038" sldId="765"/>
        </pc:sldMkLst>
        <pc:spChg chg="mod">
          <ac:chgData name="Myrte van Lonkhuijsen" userId="e7d4a4b48db553cf" providerId="LiveId" clId="{B7E71971-7FAE-497C-8DD1-0549A856B5AD}" dt="2024-04-05T17:50:26.855" v="1328" actId="20577"/>
          <ac:spMkLst>
            <pc:docMk/>
            <pc:sldMk cId="792654038" sldId="765"/>
            <ac:spMk id="3" creationId="{269228F5-8E7D-ABEA-B626-A390D26D1067}"/>
          </ac:spMkLst>
        </pc:spChg>
      </pc:sldChg>
      <pc:sldChg chg="del">
        <pc:chgData name="Myrte van Lonkhuijsen" userId="e7d4a4b48db553cf" providerId="LiveId" clId="{B7E71971-7FAE-497C-8DD1-0549A856B5AD}" dt="2024-04-05T18:02:33.502" v="1447" actId="47"/>
        <pc:sldMkLst>
          <pc:docMk/>
          <pc:sldMk cId="2666328651" sldId="770"/>
        </pc:sldMkLst>
      </pc:sldChg>
      <pc:sldChg chg="del">
        <pc:chgData name="Myrte van Lonkhuijsen" userId="e7d4a4b48db553cf" providerId="LiveId" clId="{B7E71971-7FAE-497C-8DD1-0549A856B5AD}" dt="2024-04-05T17:50:41.808" v="1330" actId="47"/>
        <pc:sldMkLst>
          <pc:docMk/>
          <pc:sldMk cId="264796579" sldId="772"/>
        </pc:sldMkLst>
      </pc:sldChg>
      <pc:sldChg chg="addSp delSp modSp mod delAnim modAnim">
        <pc:chgData name="Myrte van Lonkhuijsen" userId="e7d4a4b48db553cf" providerId="LiveId" clId="{B7E71971-7FAE-497C-8DD1-0549A856B5AD}" dt="2024-04-05T08:31:08.850" v="302"/>
        <pc:sldMkLst>
          <pc:docMk/>
          <pc:sldMk cId="3541808021" sldId="773"/>
        </pc:sldMkLst>
        <pc:spChg chg="mod">
          <ac:chgData name="Myrte van Lonkhuijsen" userId="e7d4a4b48db553cf" providerId="LiveId" clId="{B7E71971-7FAE-497C-8DD1-0549A856B5AD}" dt="2024-04-05T08:30:04.152" v="294" actId="1076"/>
          <ac:spMkLst>
            <pc:docMk/>
            <pc:sldMk cId="3541808021" sldId="773"/>
            <ac:spMk id="3" creationId="{F2893E8F-3444-4834-2E44-B53BA2D92530}"/>
          </ac:spMkLst>
        </pc:spChg>
        <pc:spChg chg="add mod">
          <ac:chgData name="Myrte van Lonkhuijsen" userId="e7d4a4b48db553cf" providerId="LiveId" clId="{B7E71971-7FAE-497C-8DD1-0549A856B5AD}" dt="2024-04-05T08:28:49.502" v="113" actId="313"/>
          <ac:spMkLst>
            <pc:docMk/>
            <pc:sldMk cId="3541808021" sldId="773"/>
            <ac:spMk id="5" creationId="{86302448-CCC6-4AFA-7B15-BD1F5C779CAF}"/>
          </ac:spMkLst>
        </pc:spChg>
        <pc:spChg chg="add mod">
          <ac:chgData name="Myrte van Lonkhuijsen" userId="e7d4a4b48db553cf" providerId="LiveId" clId="{B7E71971-7FAE-497C-8DD1-0549A856B5AD}" dt="2024-04-05T08:29:06.477" v="170" actId="20577"/>
          <ac:spMkLst>
            <pc:docMk/>
            <pc:sldMk cId="3541808021" sldId="773"/>
            <ac:spMk id="6" creationId="{74B45013-FB1B-EA9A-F03D-B28AA9E7F70C}"/>
          </ac:spMkLst>
        </pc:spChg>
        <pc:spChg chg="add mod">
          <ac:chgData name="Myrte van Lonkhuijsen" userId="e7d4a4b48db553cf" providerId="LiveId" clId="{B7E71971-7FAE-497C-8DD1-0549A856B5AD}" dt="2024-04-05T08:29:29.809" v="218" actId="20577"/>
          <ac:spMkLst>
            <pc:docMk/>
            <pc:sldMk cId="3541808021" sldId="773"/>
            <ac:spMk id="7" creationId="{31940FEE-179C-0DDB-A5C2-DEDC9F44F624}"/>
          </ac:spMkLst>
        </pc:spChg>
        <pc:spChg chg="add mod">
          <ac:chgData name="Myrte van Lonkhuijsen" userId="e7d4a4b48db553cf" providerId="LiveId" clId="{B7E71971-7FAE-497C-8DD1-0549A856B5AD}" dt="2024-04-05T08:29:57.346" v="293" actId="255"/>
          <ac:spMkLst>
            <pc:docMk/>
            <pc:sldMk cId="3541808021" sldId="773"/>
            <ac:spMk id="9" creationId="{27901550-D973-0826-98CB-A88B53018678}"/>
          </ac:spMkLst>
        </pc:spChg>
        <pc:picChg chg="del">
          <ac:chgData name="Myrte van Lonkhuijsen" userId="e7d4a4b48db553cf" providerId="LiveId" clId="{B7E71971-7FAE-497C-8DD1-0549A856B5AD}" dt="2024-04-05T08:27:40.548" v="91" actId="478"/>
          <ac:picMkLst>
            <pc:docMk/>
            <pc:sldMk cId="3541808021" sldId="773"/>
            <ac:picMk id="13" creationId="{F0C71DED-3315-C4AE-8E6A-1AE7FF4182C7}"/>
          </ac:picMkLst>
        </pc:picChg>
      </pc:sldChg>
      <pc:sldChg chg="del">
        <pc:chgData name="Myrte van Lonkhuijsen" userId="e7d4a4b48db553cf" providerId="LiveId" clId="{B7E71971-7FAE-497C-8DD1-0549A856B5AD}" dt="2024-04-05T17:49:29.799" v="1261" actId="47"/>
        <pc:sldMkLst>
          <pc:docMk/>
          <pc:sldMk cId="3378334203" sldId="774"/>
        </pc:sldMkLst>
      </pc:sldChg>
      <pc:sldChg chg="modSp mod ord">
        <pc:chgData name="Myrte van Lonkhuijsen" userId="e7d4a4b48db553cf" providerId="LiveId" clId="{B7E71971-7FAE-497C-8DD1-0549A856B5AD}" dt="2024-04-05T18:04:24.058" v="1560" actId="20577"/>
        <pc:sldMkLst>
          <pc:docMk/>
          <pc:sldMk cId="879699052" sldId="775"/>
        </pc:sldMkLst>
        <pc:spChg chg="mod">
          <ac:chgData name="Myrte van Lonkhuijsen" userId="e7d4a4b48db553cf" providerId="LiveId" clId="{B7E71971-7FAE-497C-8DD1-0549A856B5AD}" dt="2024-04-05T18:04:24.058" v="1560" actId="20577"/>
          <ac:spMkLst>
            <pc:docMk/>
            <pc:sldMk cId="879699052" sldId="775"/>
            <ac:spMk id="3" creationId="{AFC25A2C-E79E-93BB-F003-DDED75831460}"/>
          </ac:spMkLst>
        </pc:spChg>
      </pc:sldChg>
      <pc:sldChg chg="ord">
        <pc:chgData name="Myrte van Lonkhuijsen" userId="e7d4a4b48db553cf" providerId="LiveId" clId="{B7E71971-7FAE-497C-8DD1-0549A856B5AD}" dt="2024-04-05T17:50:52.008" v="1332"/>
        <pc:sldMkLst>
          <pc:docMk/>
          <pc:sldMk cId="1934999544" sldId="777"/>
        </pc:sldMkLst>
      </pc:sldChg>
      <pc:sldChg chg="del">
        <pc:chgData name="Myrte van Lonkhuijsen" userId="e7d4a4b48db553cf" providerId="LiveId" clId="{B7E71971-7FAE-497C-8DD1-0549A856B5AD}" dt="2024-04-05T18:02:48.306" v="1448" actId="47"/>
        <pc:sldMkLst>
          <pc:docMk/>
          <pc:sldMk cId="300950275" sldId="780"/>
        </pc:sldMkLst>
      </pc:sldChg>
      <pc:sldChg chg="del">
        <pc:chgData name="Myrte van Lonkhuijsen" userId="e7d4a4b48db553cf" providerId="LiveId" clId="{B7E71971-7FAE-497C-8DD1-0549A856B5AD}" dt="2024-04-05T17:50:40.496" v="1329" actId="47"/>
        <pc:sldMkLst>
          <pc:docMk/>
          <pc:sldMk cId="2112030832" sldId="782"/>
        </pc:sldMkLst>
      </pc:sldChg>
      <pc:sldChg chg="del">
        <pc:chgData name="Myrte van Lonkhuijsen" userId="e7d4a4b48db553cf" providerId="LiveId" clId="{B7E71971-7FAE-497C-8DD1-0549A856B5AD}" dt="2024-04-05T17:30:40.576" v="900" actId="47"/>
        <pc:sldMkLst>
          <pc:docMk/>
          <pc:sldMk cId="1568618117" sldId="783"/>
        </pc:sldMkLst>
      </pc:sldChg>
      <pc:sldChg chg="del">
        <pc:chgData name="Myrte van Lonkhuijsen" userId="e7d4a4b48db553cf" providerId="LiveId" clId="{B7E71971-7FAE-497C-8DD1-0549A856B5AD}" dt="2024-04-05T08:33:16.637" v="316" actId="47"/>
        <pc:sldMkLst>
          <pc:docMk/>
          <pc:sldMk cId="3056414912" sldId="784"/>
        </pc:sldMkLst>
      </pc:sldChg>
      <pc:sldChg chg="modSp mod">
        <pc:chgData name="Myrte van Lonkhuijsen" userId="e7d4a4b48db553cf" providerId="LiveId" clId="{B7E71971-7FAE-497C-8DD1-0549A856B5AD}" dt="2024-04-05T08:34:16.592" v="364" actId="1076"/>
        <pc:sldMkLst>
          <pc:docMk/>
          <pc:sldMk cId="1492795349" sldId="785"/>
        </pc:sldMkLst>
        <pc:spChg chg="mod">
          <ac:chgData name="Myrte van Lonkhuijsen" userId="e7d4a4b48db553cf" providerId="LiveId" clId="{B7E71971-7FAE-497C-8DD1-0549A856B5AD}" dt="2024-04-05T08:34:16.592" v="364" actId="1076"/>
          <ac:spMkLst>
            <pc:docMk/>
            <pc:sldMk cId="1492795349" sldId="785"/>
            <ac:spMk id="2" creationId="{DF00C102-20E2-4C22-DD8D-52E3CB39AA06}"/>
          </ac:spMkLst>
        </pc:spChg>
        <pc:spChg chg="mod">
          <ac:chgData name="Myrte van Lonkhuijsen" userId="e7d4a4b48db553cf" providerId="LiveId" clId="{B7E71971-7FAE-497C-8DD1-0549A856B5AD}" dt="2024-04-05T08:34:12.732" v="363" actId="14100"/>
          <ac:spMkLst>
            <pc:docMk/>
            <pc:sldMk cId="1492795349" sldId="785"/>
            <ac:spMk id="3" creationId="{A646239E-FB3F-0A14-0F12-00BCA86AA8B5}"/>
          </ac:spMkLst>
        </pc:spChg>
      </pc:sldChg>
      <pc:sldChg chg="del">
        <pc:chgData name="Myrte van Lonkhuijsen" userId="e7d4a4b48db553cf" providerId="LiveId" clId="{B7E71971-7FAE-497C-8DD1-0549A856B5AD}" dt="2024-04-05T17:49:44.566" v="1263" actId="47"/>
        <pc:sldMkLst>
          <pc:docMk/>
          <pc:sldMk cId="781569509" sldId="786"/>
        </pc:sldMkLst>
      </pc:sldChg>
      <pc:sldChg chg="del">
        <pc:chgData name="Myrte van Lonkhuijsen" userId="e7d4a4b48db553cf" providerId="LiveId" clId="{B7E71971-7FAE-497C-8DD1-0549A856B5AD}" dt="2024-04-05T17:49:46.123" v="1265" actId="47"/>
        <pc:sldMkLst>
          <pc:docMk/>
          <pc:sldMk cId="2408225942" sldId="787"/>
        </pc:sldMkLst>
      </pc:sldChg>
      <pc:sldChg chg="addSp delSp modSp mod setBg modAnim">
        <pc:chgData name="Myrte van Lonkhuijsen" userId="e7d4a4b48db553cf" providerId="LiveId" clId="{B7E71971-7FAE-497C-8DD1-0549A856B5AD}" dt="2024-04-05T17:56:56.759" v="1413"/>
        <pc:sldMkLst>
          <pc:docMk/>
          <pc:sldMk cId="3403409991" sldId="787"/>
        </pc:sldMkLst>
        <pc:spChg chg="del">
          <ac:chgData name="Myrte van Lonkhuijsen" userId="e7d4a4b48db553cf" providerId="LiveId" clId="{B7E71971-7FAE-497C-8DD1-0549A856B5AD}" dt="2024-04-05T17:53:21.946" v="1344" actId="478"/>
          <ac:spMkLst>
            <pc:docMk/>
            <pc:sldMk cId="3403409991" sldId="787"/>
            <ac:spMk id="2" creationId="{D32EE12B-0A83-1AE7-0D7F-D99B483E2D22}"/>
          </ac:spMkLst>
        </pc:spChg>
        <pc:spChg chg="add mod">
          <ac:chgData name="Myrte van Lonkhuijsen" userId="e7d4a4b48db553cf" providerId="LiveId" clId="{B7E71971-7FAE-497C-8DD1-0549A856B5AD}" dt="2024-04-05T17:53:37.099" v="1375" actId="20577"/>
          <ac:spMkLst>
            <pc:docMk/>
            <pc:sldMk cId="3403409991" sldId="787"/>
            <ac:spMk id="5" creationId="{5C2FE945-B924-5E68-1022-CE82457F88D8}"/>
          </ac:spMkLst>
        </pc:spChg>
        <pc:spChg chg="add mod">
          <ac:chgData name="Myrte van Lonkhuijsen" userId="e7d4a4b48db553cf" providerId="LiveId" clId="{B7E71971-7FAE-497C-8DD1-0549A856B5AD}" dt="2024-04-05T17:56:52.918" v="1412" actId="14100"/>
          <ac:spMkLst>
            <pc:docMk/>
            <pc:sldMk cId="3403409991" sldId="787"/>
            <ac:spMk id="9" creationId="{1858EC03-F4D4-8D04-55B5-09C445AB1547}"/>
          </ac:spMkLst>
        </pc:spChg>
        <pc:spChg chg="add">
          <ac:chgData name="Myrte van Lonkhuijsen" userId="e7d4a4b48db553cf" providerId="LiveId" clId="{B7E71971-7FAE-497C-8DD1-0549A856B5AD}" dt="2024-04-05T17:53:28.834" v="1347" actId="26606"/>
          <ac:spMkLst>
            <pc:docMk/>
            <pc:sldMk cId="3403409991" sldId="787"/>
            <ac:spMk id="13" creationId="{18A0B39D-673D-47DB-AF94-2D15174D5D0F}"/>
          </ac:spMkLst>
        </pc:spChg>
        <pc:spChg chg="add">
          <ac:chgData name="Myrte van Lonkhuijsen" userId="e7d4a4b48db553cf" providerId="LiveId" clId="{B7E71971-7FAE-497C-8DD1-0549A856B5AD}" dt="2024-04-05T17:53:28.834" v="1347" actId="26606"/>
          <ac:spMkLst>
            <pc:docMk/>
            <pc:sldMk cId="3403409991" sldId="787"/>
            <ac:spMk id="15" creationId="{0BBAAC85-3967-456F-858E-A7B6600769DB}"/>
          </ac:spMkLst>
        </pc:spChg>
        <pc:spChg chg="add">
          <ac:chgData name="Myrte van Lonkhuijsen" userId="e7d4a4b48db553cf" providerId="LiveId" clId="{B7E71971-7FAE-497C-8DD1-0549A856B5AD}" dt="2024-04-05T17:53:28.834" v="1347" actId="26606"/>
          <ac:spMkLst>
            <pc:docMk/>
            <pc:sldMk cId="3403409991" sldId="787"/>
            <ac:spMk id="17" creationId="{56124464-57E5-400F-B084-340F5F0E3363}"/>
          </ac:spMkLst>
        </pc:spChg>
        <pc:spChg chg="add">
          <ac:chgData name="Myrte van Lonkhuijsen" userId="e7d4a4b48db553cf" providerId="LiveId" clId="{B7E71971-7FAE-497C-8DD1-0549A856B5AD}" dt="2024-04-05T17:53:28.834" v="1347" actId="26606"/>
          <ac:spMkLst>
            <pc:docMk/>
            <pc:sldMk cId="3403409991" sldId="787"/>
            <ac:spMk id="19" creationId="{B975B959-703A-4CBD-B6B4-87EFD5C40B65}"/>
          </ac:spMkLst>
        </pc:spChg>
        <pc:spChg chg="add">
          <ac:chgData name="Myrte van Lonkhuijsen" userId="e7d4a4b48db553cf" providerId="LiveId" clId="{B7E71971-7FAE-497C-8DD1-0549A856B5AD}" dt="2024-04-05T17:53:28.834" v="1347" actId="26606"/>
          <ac:spMkLst>
            <pc:docMk/>
            <pc:sldMk cId="3403409991" sldId="787"/>
            <ac:spMk id="21" creationId="{2AC6288F-FE2A-4353-860C-6860269AE4A0}"/>
          </ac:spMkLst>
        </pc:spChg>
        <pc:spChg chg="add">
          <ac:chgData name="Myrte van Lonkhuijsen" userId="e7d4a4b48db553cf" providerId="LiveId" clId="{B7E71971-7FAE-497C-8DD1-0549A856B5AD}" dt="2024-04-05T17:53:28.834" v="1347" actId="26606"/>
          <ac:spMkLst>
            <pc:docMk/>
            <pc:sldMk cId="3403409991" sldId="787"/>
            <ac:spMk id="23" creationId="{463A5554-2BD9-445F-9CFF-557DD07AFC45}"/>
          </ac:spMkLst>
        </pc:spChg>
        <pc:spChg chg="add">
          <ac:chgData name="Myrte van Lonkhuijsen" userId="e7d4a4b48db553cf" providerId="LiveId" clId="{B7E71971-7FAE-497C-8DD1-0549A856B5AD}" dt="2024-04-05T17:53:28.834" v="1347" actId="26606"/>
          <ac:spMkLst>
            <pc:docMk/>
            <pc:sldMk cId="3403409991" sldId="787"/>
            <ac:spMk id="25" creationId="{1E32157A-22DE-49E0-B7B8-C83077DEE5C3}"/>
          </ac:spMkLst>
        </pc:spChg>
        <pc:spChg chg="add">
          <ac:chgData name="Myrte van Lonkhuijsen" userId="e7d4a4b48db553cf" providerId="LiveId" clId="{B7E71971-7FAE-497C-8DD1-0549A856B5AD}" dt="2024-04-05T17:53:28.834" v="1347" actId="26606"/>
          <ac:spMkLst>
            <pc:docMk/>
            <pc:sldMk cId="3403409991" sldId="787"/>
            <ac:spMk id="27" creationId="{525C5F8D-6106-45E4-B2A4-E672C20BB3F1}"/>
          </ac:spMkLst>
        </pc:spChg>
        <pc:spChg chg="add">
          <ac:chgData name="Myrte van Lonkhuijsen" userId="e7d4a4b48db553cf" providerId="LiveId" clId="{B7E71971-7FAE-497C-8DD1-0549A856B5AD}" dt="2024-04-05T17:53:28.834" v="1347" actId="26606"/>
          <ac:spMkLst>
            <pc:docMk/>
            <pc:sldMk cId="3403409991" sldId="787"/>
            <ac:spMk id="29" creationId="{C6EC051B-4762-43F2-A6AF-CAA9F7DEC1A0}"/>
          </ac:spMkLst>
        </pc:spChg>
        <pc:picChg chg="del">
          <ac:chgData name="Myrte van Lonkhuijsen" userId="e7d4a4b48db553cf" providerId="LiveId" clId="{B7E71971-7FAE-497C-8DD1-0549A856B5AD}" dt="2024-04-05T17:53:22.900" v="1345" actId="478"/>
          <ac:picMkLst>
            <pc:docMk/>
            <pc:sldMk cId="3403409991" sldId="787"/>
            <ac:picMk id="4" creationId="{3F909573-FF1A-7094-0D5E-82F3787044BD}"/>
          </ac:picMkLst>
        </pc:picChg>
        <pc:picChg chg="del">
          <ac:chgData name="Myrte van Lonkhuijsen" userId="e7d4a4b48db553cf" providerId="LiveId" clId="{B7E71971-7FAE-497C-8DD1-0549A856B5AD}" dt="2024-04-05T17:53:23.629" v="1346" actId="478"/>
          <ac:picMkLst>
            <pc:docMk/>
            <pc:sldMk cId="3403409991" sldId="787"/>
            <ac:picMk id="6" creationId="{AF0DF3C8-3C43-FDA5-C3B9-CE4395DA7A06}"/>
          </ac:picMkLst>
        </pc:picChg>
        <pc:picChg chg="mod ord">
          <ac:chgData name="Myrte van Lonkhuijsen" userId="e7d4a4b48db553cf" providerId="LiveId" clId="{B7E71971-7FAE-497C-8DD1-0549A856B5AD}" dt="2024-04-05T17:53:48.301" v="1378" actId="1076"/>
          <ac:picMkLst>
            <pc:docMk/>
            <pc:sldMk cId="3403409991" sldId="787"/>
            <ac:picMk id="7" creationId="{8DCE8BE1-EAE5-9B0C-A89C-3154D36BF1BC}"/>
          </ac:picMkLst>
        </pc:picChg>
        <pc:picChg chg="mod">
          <ac:chgData name="Myrte van Lonkhuijsen" userId="e7d4a4b48db553cf" providerId="LiveId" clId="{B7E71971-7FAE-497C-8DD1-0549A856B5AD}" dt="2024-04-05T17:53:46.702" v="1377" actId="1076"/>
          <ac:picMkLst>
            <pc:docMk/>
            <pc:sldMk cId="3403409991" sldId="787"/>
            <ac:picMk id="8" creationId="{E49B9BDE-98B8-E8A6-4F59-FCC02B49789A}"/>
          </ac:picMkLst>
        </pc:picChg>
      </pc:sldChg>
      <pc:sldChg chg="del">
        <pc:chgData name="Myrte van Lonkhuijsen" userId="e7d4a4b48db553cf" providerId="LiveId" clId="{B7E71971-7FAE-497C-8DD1-0549A856B5AD}" dt="2024-04-05T17:49:53.382" v="1269" actId="47"/>
        <pc:sldMkLst>
          <pc:docMk/>
          <pc:sldMk cId="651003939" sldId="789"/>
        </pc:sldMkLst>
      </pc:sldChg>
      <pc:sldChg chg="addSp delSp modSp new mod setBg modAnim setClrOvrMap">
        <pc:chgData name="Myrte van Lonkhuijsen" userId="e7d4a4b48db553cf" providerId="LiveId" clId="{B7E71971-7FAE-497C-8DD1-0549A856B5AD}" dt="2024-04-05T17:25:54.979" v="739"/>
        <pc:sldMkLst>
          <pc:docMk/>
          <pc:sldMk cId="2083851850" sldId="790"/>
        </pc:sldMkLst>
        <pc:spChg chg="mod">
          <ac:chgData name="Myrte van Lonkhuijsen" userId="e7d4a4b48db553cf" providerId="LiveId" clId="{B7E71971-7FAE-497C-8DD1-0549A856B5AD}" dt="2024-04-05T17:22:37.263" v="721" actId="20577"/>
          <ac:spMkLst>
            <pc:docMk/>
            <pc:sldMk cId="2083851850" sldId="790"/>
            <ac:spMk id="2" creationId="{C8E80B41-D550-EDE0-5D27-56C35E61045D}"/>
          </ac:spMkLst>
        </pc:spChg>
        <pc:spChg chg="del mod">
          <ac:chgData name="Myrte van Lonkhuijsen" userId="e7d4a4b48db553cf" providerId="LiveId" clId="{B7E71971-7FAE-497C-8DD1-0549A856B5AD}" dt="2024-04-05T08:37:51.270" v="679" actId="26606"/>
          <ac:spMkLst>
            <pc:docMk/>
            <pc:sldMk cId="2083851850" sldId="790"/>
            <ac:spMk id="3" creationId="{D8E570D5-EC71-B81D-C6AF-C546CACBC3F7}"/>
          </ac:spMkLst>
        </pc:spChg>
        <pc:spChg chg="mod">
          <ac:chgData name="Myrte van Lonkhuijsen" userId="e7d4a4b48db553cf" providerId="LiveId" clId="{B7E71971-7FAE-497C-8DD1-0549A856B5AD}" dt="2024-04-05T08:37:51.270" v="679" actId="26606"/>
          <ac:spMkLst>
            <pc:docMk/>
            <pc:sldMk cId="2083851850" sldId="790"/>
            <ac:spMk id="4" creationId="{CBEC1EB1-2987-423D-F1C3-0105291A6FD1}"/>
          </ac:spMkLst>
        </pc:spChg>
        <pc:spChg chg="add">
          <ac:chgData name="Myrte van Lonkhuijsen" userId="e7d4a4b48db553cf" providerId="LiveId" clId="{B7E71971-7FAE-497C-8DD1-0549A856B5AD}" dt="2024-04-05T08:37:51.270" v="679" actId="26606"/>
          <ac:spMkLst>
            <pc:docMk/>
            <pc:sldMk cId="2083851850" sldId="790"/>
            <ac:spMk id="10" creationId="{F92989FB-1024-49B7-BDF1-B3CE27D48623}"/>
          </ac:spMkLst>
        </pc:spChg>
        <pc:spChg chg="add">
          <ac:chgData name="Myrte van Lonkhuijsen" userId="e7d4a4b48db553cf" providerId="LiveId" clId="{B7E71971-7FAE-497C-8DD1-0549A856B5AD}" dt="2024-04-05T08:37:51.270" v="679" actId="26606"/>
          <ac:spMkLst>
            <pc:docMk/>
            <pc:sldMk cId="2083851850" sldId="790"/>
            <ac:spMk id="12" creationId="{DFEE959E-BF10-4204-9556-D1707088D445}"/>
          </ac:spMkLst>
        </pc:spChg>
        <pc:spChg chg="add">
          <ac:chgData name="Myrte van Lonkhuijsen" userId="e7d4a4b48db553cf" providerId="LiveId" clId="{B7E71971-7FAE-497C-8DD1-0549A856B5AD}" dt="2024-04-05T08:37:51.270" v="679" actId="26606"/>
          <ac:spMkLst>
            <pc:docMk/>
            <pc:sldMk cId="2083851850" sldId="790"/>
            <ac:spMk id="14" creationId="{DDD17B6A-CB37-4005-9681-A20AFCDC7822}"/>
          </ac:spMkLst>
        </pc:spChg>
        <pc:spChg chg="add">
          <ac:chgData name="Myrte van Lonkhuijsen" userId="e7d4a4b48db553cf" providerId="LiveId" clId="{B7E71971-7FAE-497C-8DD1-0549A856B5AD}" dt="2024-04-05T08:37:51.270" v="679" actId="26606"/>
          <ac:spMkLst>
            <pc:docMk/>
            <pc:sldMk cId="2083851850" sldId="790"/>
            <ac:spMk id="16" creationId="{3B7BBDE9-DAED-40B0-A640-503C918D1CE3}"/>
          </ac:spMkLst>
        </pc:spChg>
        <pc:spChg chg="add">
          <ac:chgData name="Myrte van Lonkhuijsen" userId="e7d4a4b48db553cf" providerId="LiveId" clId="{B7E71971-7FAE-497C-8DD1-0549A856B5AD}" dt="2024-04-05T08:37:51.270" v="679" actId="26606"/>
          <ac:spMkLst>
            <pc:docMk/>
            <pc:sldMk cId="2083851850" sldId="790"/>
            <ac:spMk id="18" creationId="{7BC7EA7B-802E-41F4-8926-C4475287AA31}"/>
          </ac:spMkLst>
        </pc:spChg>
        <pc:graphicFrameChg chg="add mod">
          <ac:chgData name="Myrte van Lonkhuijsen" userId="e7d4a4b48db553cf" providerId="LiveId" clId="{B7E71971-7FAE-497C-8DD1-0549A856B5AD}" dt="2024-04-05T17:25:42.502" v="737" actId="207"/>
          <ac:graphicFrameMkLst>
            <pc:docMk/>
            <pc:sldMk cId="2083851850" sldId="790"/>
            <ac:graphicFrameMk id="6" creationId="{CF48332E-A3CA-C4F3-EAEC-4C61B20DA437}"/>
          </ac:graphicFrameMkLst>
        </pc:graphicFrameChg>
      </pc:sldChg>
      <pc:sldChg chg="addSp modSp new del mod">
        <pc:chgData name="Myrte van Lonkhuijsen" userId="e7d4a4b48db553cf" providerId="LiveId" clId="{B7E71971-7FAE-497C-8DD1-0549A856B5AD}" dt="2024-04-05T08:37:13.083" v="580" actId="47"/>
        <pc:sldMkLst>
          <pc:docMk/>
          <pc:sldMk cId="3648551348" sldId="790"/>
        </pc:sldMkLst>
        <pc:spChg chg="mod">
          <ac:chgData name="Myrte van Lonkhuijsen" userId="e7d4a4b48db553cf" providerId="LiveId" clId="{B7E71971-7FAE-497C-8DD1-0549A856B5AD}" dt="2024-04-05T08:35:26.496" v="475" actId="20577"/>
          <ac:spMkLst>
            <pc:docMk/>
            <pc:sldMk cId="3648551348" sldId="790"/>
            <ac:spMk id="2" creationId="{A22AF997-E828-C6EA-449C-729118905E81}"/>
          </ac:spMkLst>
        </pc:spChg>
        <pc:graphicFrameChg chg="add mod modGraphic">
          <ac:chgData name="Myrte van Lonkhuijsen" userId="e7d4a4b48db553cf" providerId="LiveId" clId="{B7E71971-7FAE-497C-8DD1-0549A856B5AD}" dt="2024-04-05T08:36:54.867" v="579" actId="14100"/>
          <ac:graphicFrameMkLst>
            <pc:docMk/>
            <pc:sldMk cId="3648551348" sldId="790"/>
            <ac:graphicFrameMk id="5" creationId="{EA31822C-DF5B-E9DB-A0C7-41FF1D77418F}"/>
          </ac:graphicFrameMkLst>
        </pc:graphicFrameChg>
      </pc:sldChg>
      <pc:sldChg chg="addSp delSp modSp new del mod">
        <pc:chgData name="Myrte van Lonkhuijsen" userId="e7d4a4b48db553cf" providerId="LiveId" clId="{B7E71971-7FAE-497C-8DD1-0549A856B5AD}" dt="2024-04-05T17:23:42.345" v="731" actId="680"/>
        <pc:sldMkLst>
          <pc:docMk/>
          <pc:sldMk cId="1082604244" sldId="791"/>
        </pc:sldMkLst>
        <pc:spChg chg="add del mod topLvl">
          <ac:chgData name="Myrte van Lonkhuijsen" userId="e7d4a4b48db553cf" providerId="LiveId" clId="{B7E71971-7FAE-497C-8DD1-0549A856B5AD}" dt="2024-04-05T17:23:41.808" v="730"/>
          <ac:spMkLst>
            <pc:docMk/>
            <pc:sldMk cId="1082604244" sldId="791"/>
            <ac:spMk id="4" creationId="{DAFBAEFE-2837-5292-C1AD-F580A88852EE}"/>
          </ac:spMkLst>
        </pc:spChg>
        <pc:spChg chg="add del mod topLvl">
          <ac:chgData name="Myrte van Lonkhuijsen" userId="e7d4a4b48db553cf" providerId="LiveId" clId="{B7E71971-7FAE-497C-8DD1-0549A856B5AD}" dt="2024-04-05T17:23:41.808" v="730"/>
          <ac:spMkLst>
            <pc:docMk/>
            <pc:sldMk cId="1082604244" sldId="791"/>
            <ac:spMk id="5" creationId="{C2A637C9-B179-9AF2-1680-39242FD6AFD3}"/>
          </ac:spMkLst>
        </pc:spChg>
        <pc:grpChg chg="add del mod">
          <ac:chgData name="Myrte van Lonkhuijsen" userId="e7d4a4b48db553cf" providerId="LiveId" clId="{B7E71971-7FAE-497C-8DD1-0549A856B5AD}" dt="2024-04-05T17:23:41.808" v="730"/>
          <ac:grpSpMkLst>
            <pc:docMk/>
            <pc:sldMk cId="1082604244" sldId="791"/>
            <ac:grpSpMk id="3" creationId="{AE912D9A-9C49-9D55-42DD-CCED556F9994}"/>
          </ac:grpSpMkLst>
        </pc:grpChg>
        <pc:graphicFrameChg chg="add mod">
          <ac:chgData name="Myrte van Lonkhuijsen" userId="e7d4a4b48db553cf" providerId="LiveId" clId="{B7E71971-7FAE-497C-8DD1-0549A856B5AD}" dt="2024-04-05T17:23:31.561" v="727"/>
          <ac:graphicFrameMkLst>
            <pc:docMk/>
            <pc:sldMk cId="1082604244" sldId="791"/>
            <ac:graphicFrameMk id="6" creationId="{49224108-EDD0-6802-AD8C-491D2C407720}"/>
          </ac:graphicFrameMkLst>
        </pc:graphicFrameChg>
      </pc:sldChg>
      <pc:sldChg chg="addSp delSp modSp new mod setBg">
        <pc:chgData name="Myrte van Lonkhuijsen" userId="e7d4a4b48db553cf" providerId="LiveId" clId="{B7E71971-7FAE-497C-8DD1-0549A856B5AD}" dt="2024-04-05T17:39:59.223" v="1066" actId="20577"/>
        <pc:sldMkLst>
          <pc:docMk/>
          <pc:sldMk cId="1987776341" sldId="793"/>
        </pc:sldMkLst>
        <pc:spChg chg="mod">
          <ac:chgData name="Myrte van Lonkhuijsen" userId="e7d4a4b48db553cf" providerId="LiveId" clId="{B7E71971-7FAE-497C-8DD1-0549A856B5AD}" dt="2024-04-05T17:39:50.166" v="1033" actId="20577"/>
          <ac:spMkLst>
            <pc:docMk/>
            <pc:sldMk cId="1987776341" sldId="793"/>
            <ac:spMk id="2" creationId="{7A29C42A-D8D4-94AC-06EC-CBCE3BABF0C3}"/>
          </ac:spMkLst>
        </pc:spChg>
        <pc:spChg chg="mod">
          <ac:chgData name="Myrte van Lonkhuijsen" userId="e7d4a4b48db553cf" providerId="LiveId" clId="{B7E71971-7FAE-497C-8DD1-0549A856B5AD}" dt="2024-04-05T17:39:59.223" v="1066" actId="20577"/>
          <ac:spMkLst>
            <pc:docMk/>
            <pc:sldMk cId="1987776341" sldId="793"/>
            <ac:spMk id="3" creationId="{93968644-078A-BBE2-89CF-40DD3474A07B}"/>
          </ac:spMkLst>
        </pc:spChg>
        <pc:spChg chg="mod ord">
          <ac:chgData name="Myrte van Lonkhuijsen" userId="e7d4a4b48db553cf" providerId="LiveId" clId="{B7E71971-7FAE-497C-8DD1-0549A856B5AD}" dt="2024-04-05T17:39:05.225" v="968" actId="26606"/>
          <ac:spMkLst>
            <pc:docMk/>
            <pc:sldMk cId="1987776341" sldId="793"/>
            <ac:spMk id="4" creationId="{645D54DD-94BB-C3A9-BF31-DFDB2318F0FE}"/>
          </ac:spMkLst>
        </pc:spChg>
        <pc:spChg chg="add del">
          <ac:chgData name="Myrte van Lonkhuijsen" userId="e7d4a4b48db553cf" providerId="LiveId" clId="{B7E71971-7FAE-497C-8DD1-0549A856B5AD}" dt="2024-04-05T17:39:41.460" v="1020" actId="26606"/>
          <ac:spMkLst>
            <pc:docMk/>
            <pc:sldMk cId="1987776341" sldId="793"/>
            <ac:spMk id="12" creationId="{18A0B39D-673D-47DB-AF94-2D15174D5D0F}"/>
          </ac:spMkLst>
        </pc:spChg>
        <pc:spChg chg="add del">
          <ac:chgData name="Myrte van Lonkhuijsen" userId="e7d4a4b48db553cf" providerId="LiveId" clId="{B7E71971-7FAE-497C-8DD1-0549A856B5AD}" dt="2024-04-05T17:39:41.460" v="1020" actId="26606"/>
          <ac:spMkLst>
            <pc:docMk/>
            <pc:sldMk cId="1987776341" sldId="793"/>
            <ac:spMk id="14" creationId="{0BBAAC85-3967-456F-858E-A7B6600769DB}"/>
          </ac:spMkLst>
        </pc:spChg>
        <pc:spChg chg="add del">
          <ac:chgData name="Myrte van Lonkhuijsen" userId="e7d4a4b48db553cf" providerId="LiveId" clId="{B7E71971-7FAE-497C-8DD1-0549A856B5AD}" dt="2024-04-05T17:39:41.460" v="1020" actId="26606"/>
          <ac:spMkLst>
            <pc:docMk/>
            <pc:sldMk cId="1987776341" sldId="793"/>
            <ac:spMk id="16" creationId="{56124464-57E5-400F-B084-340F5F0E3363}"/>
          </ac:spMkLst>
        </pc:spChg>
        <pc:spChg chg="add del">
          <ac:chgData name="Myrte van Lonkhuijsen" userId="e7d4a4b48db553cf" providerId="LiveId" clId="{B7E71971-7FAE-497C-8DD1-0549A856B5AD}" dt="2024-04-05T17:39:41.460" v="1020" actId="26606"/>
          <ac:spMkLst>
            <pc:docMk/>
            <pc:sldMk cId="1987776341" sldId="793"/>
            <ac:spMk id="18" creationId="{B975B959-703A-4CBD-B6B4-87EFD5C40B65}"/>
          </ac:spMkLst>
        </pc:spChg>
        <pc:spChg chg="add del">
          <ac:chgData name="Myrte van Lonkhuijsen" userId="e7d4a4b48db553cf" providerId="LiveId" clId="{B7E71971-7FAE-497C-8DD1-0549A856B5AD}" dt="2024-04-05T17:39:41.460" v="1020" actId="26606"/>
          <ac:spMkLst>
            <pc:docMk/>
            <pc:sldMk cId="1987776341" sldId="793"/>
            <ac:spMk id="20" creationId="{BFFB3542-839A-4F03-BEB3-5B5B0E479033}"/>
          </ac:spMkLst>
        </pc:spChg>
        <pc:spChg chg="add del">
          <ac:chgData name="Myrte van Lonkhuijsen" userId="e7d4a4b48db553cf" providerId="LiveId" clId="{B7E71971-7FAE-497C-8DD1-0549A856B5AD}" dt="2024-04-05T17:39:41.460" v="1020" actId="26606"/>
          <ac:spMkLst>
            <pc:docMk/>
            <pc:sldMk cId="1987776341" sldId="793"/>
            <ac:spMk id="22" creationId="{86082481-A4EA-4F11-9006-FB76DB525BD5}"/>
          </ac:spMkLst>
        </pc:spChg>
        <pc:spChg chg="add">
          <ac:chgData name="Myrte van Lonkhuijsen" userId="e7d4a4b48db553cf" providerId="LiveId" clId="{B7E71971-7FAE-497C-8DD1-0549A856B5AD}" dt="2024-04-05T17:39:41.460" v="1020" actId="26606"/>
          <ac:spMkLst>
            <pc:docMk/>
            <pc:sldMk cId="1987776341" sldId="793"/>
            <ac:spMk id="27" creationId="{18A0B39D-673D-47DB-AF94-2D15174D5D0F}"/>
          </ac:spMkLst>
        </pc:spChg>
        <pc:spChg chg="add">
          <ac:chgData name="Myrte van Lonkhuijsen" userId="e7d4a4b48db553cf" providerId="LiveId" clId="{B7E71971-7FAE-497C-8DD1-0549A856B5AD}" dt="2024-04-05T17:39:41.460" v="1020" actId="26606"/>
          <ac:spMkLst>
            <pc:docMk/>
            <pc:sldMk cId="1987776341" sldId="793"/>
            <ac:spMk id="29" creationId="{0BBAAC85-3967-456F-858E-A7B6600769DB}"/>
          </ac:spMkLst>
        </pc:spChg>
        <pc:spChg chg="add">
          <ac:chgData name="Myrte van Lonkhuijsen" userId="e7d4a4b48db553cf" providerId="LiveId" clId="{B7E71971-7FAE-497C-8DD1-0549A856B5AD}" dt="2024-04-05T17:39:41.460" v="1020" actId="26606"/>
          <ac:spMkLst>
            <pc:docMk/>
            <pc:sldMk cId="1987776341" sldId="793"/>
            <ac:spMk id="31" creationId="{56124464-57E5-400F-B084-340F5F0E3363}"/>
          </ac:spMkLst>
        </pc:spChg>
        <pc:spChg chg="add">
          <ac:chgData name="Myrte van Lonkhuijsen" userId="e7d4a4b48db553cf" providerId="LiveId" clId="{B7E71971-7FAE-497C-8DD1-0549A856B5AD}" dt="2024-04-05T17:39:41.460" v="1020" actId="26606"/>
          <ac:spMkLst>
            <pc:docMk/>
            <pc:sldMk cId="1987776341" sldId="793"/>
            <ac:spMk id="33" creationId="{B975B959-703A-4CBD-B6B4-87EFD5C40B65}"/>
          </ac:spMkLst>
        </pc:spChg>
        <pc:spChg chg="add">
          <ac:chgData name="Myrte van Lonkhuijsen" userId="e7d4a4b48db553cf" providerId="LiveId" clId="{B7E71971-7FAE-497C-8DD1-0549A856B5AD}" dt="2024-04-05T17:39:41.460" v="1020" actId="26606"/>
          <ac:spMkLst>
            <pc:docMk/>
            <pc:sldMk cId="1987776341" sldId="793"/>
            <ac:spMk id="35" creationId="{9A307B0E-6347-4324-8857-0E4CC5BA0E12}"/>
          </ac:spMkLst>
        </pc:spChg>
        <pc:spChg chg="add">
          <ac:chgData name="Myrte van Lonkhuijsen" userId="e7d4a4b48db553cf" providerId="LiveId" clId="{B7E71971-7FAE-497C-8DD1-0549A856B5AD}" dt="2024-04-05T17:39:41.460" v="1020" actId="26606"/>
          <ac:spMkLst>
            <pc:docMk/>
            <pc:sldMk cId="1987776341" sldId="793"/>
            <ac:spMk id="37" creationId="{BE18609C-4A9D-43F8-92EE-7FE824AF6EA0}"/>
          </ac:spMkLst>
        </pc:spChg>
        <pc:spChg chg="add">
          <ac:chgData name="Myrte van Lonkhuijsen" userId="e7d4a4b48db553cf" providerId="LiveId" clId="{B7E71971-7FAE-497C-8DD1-0549A856B5AD}" dt="2024-04-05T17:39:41.460" v="1020" actId="26606"/>
          <ac:spMkLst>
            <pc:docMk/>
            <pc:sldMk cId="1987776341" sldId="793"/>
            <ac:spMk id="39" creationId="{06FA3AF4-F031-47FE-9E8F-46C163F4A0F8}"/>
          </ac:spMkLst>
        </pc:spChg>
        <pc:spChg chg="add">
          <ac:chgData name="Myrte van Lonkhuijsen" userId="e7d4a4b48db553cf" providerId="LiveId" clId="{B7E71971-7FAE-497C-8DD1-0549A856B5AD}" dt="2024-04-05T17:39:41.460" v="1020" actId="26606"/>
          <ac:spMkLst>
            <pc:docMk/>
            <pc:sldMk cId="1987776341" sldId="793"/>
            <ac:spMk id="41" creationId="{87CE3C25-B6F1-4550-9977-DD6FC0EECF6B}"/>
          </ac:spMkLst>
        </pc:spChg>
        <pc:spChg chg="add">
          <ac:chgData name="Myrte van Lonkhuijsen" userId="e7d4a4b48db553cf" providerId="LiveId" clId="{B7E71971-7FAE-497C-8DD1-0549A856B5AD}" dt="2024-04-05T17:39:41.460" v="1020" actId="26606"/>
          <ac:spMkLst>
            <pc:docMk/>
            <pc:sldMk cId="1987776341" sldId="793"/>
            <ac:spMk id="43" creationId="{437AA1ED-9ED7-4ECC-B17A-C8FD3F776830}"/>
          </ac:spMkLst>
        </pc:spChg>
        <pc:picChg chg="add mod ord modCrop">
          <ac:chgData name="Myrte van Lonkhuijsen" userId="e7d4a4b48db553cf" providerId="LiveId" clId="{B7E71971-7FAE-497C-8DD1-0549A856B5AD}" dt="2024-04-05T17:39:41.460" v="1020" actId="26606"/>
          <ac:picMkLst>
            <pc:docMk/>
            <pc:sldMk cId="1987776341" sldId="793"/>
            <ac:picMk id="5" creationId="{EF69A25D-B123-9DF0-EED1-A2B5863BB0EB}"/>
          </ac:picMkLst>
        </pc:picChg>
        <pc:picChg chg="add mod">
          <ac:chgData name="Myrte van Lonkhuijsen" userId="e7d4a4b48db553cf" providerId="LiveId" clId="{B7E71971-7FAE-497C-8DD1-0549A856B5AD}" dt="2024-04-05T17:39:41.460" v="1020" actId="26606"/>
          <ac:picMkLst>
            <pc:docMk/>
            <pc:sldMk cId="1987776341" sldId="793"/>
            <ac:picMk id="7" creationId="{992C995A-2DFC-0EF4-C5C6-313D9C5E72BB}"/>
          </ac:picMkLst>
        </pc:picChg>
      </pc:sldChg>
      <pc:sldChg chg="addSp modSp mod">
        <pc:chgData name="Myrte van Lonkhuijsen" userId="e7d4a4b48db553cf" providerId="LiveId" clId="{B7E71971-7FAE-497C-8DD1-0549A856B5AD}" dt="2024-04-05T17:37:39.538" v="962" actId="1076"/>
        <pc:sldMkLst>
          <pc:docMk/>
          <pc:sldMk cId="1383157145" sldId="794"/>
        </pc:sldMkLst>
        <pc:spChg chg="mod">
          <ac:chgData name="Myrte van Lonkhuijsen" userId="e7d4a4b48db553cf" providerId="LiveId" clId="{B7E71971-7FAE-497C-8DD1-0549A856B5AD}" dt="2024-04-05T17:37:25.941" v="957" actId="1076"/>
          <ac:spMkLst>
            <pc:docMk/>
            <pc:sldMk cId="1383157145" sldId="794"/>
            <ac:spMk id="8" creationId="{00000000-0000-0000-0000-000000000000}"/>
          </ac:spMkLst>
        </pc:spChg>
        <pc:spChg chg="mod">
          <ac:chgData name="Myrte van Lonkhuijsen" userId="e7d4a4b48db553cf" providerId="LiveId" clId="{B7E71971-7FAE-497C-8DD1-0549A856B5AD}" dt="2024-04-05T17:37:28.093" v="958" actId="1076"/>
          <ac:spMkLst>
            <pc:docMk/>
            <pc:sldMk cId="1383157145" sldId="794"/>
            <ac:spMk id="9" creationId="{00000000-0000-0000-0000-000000000000}"/>
          </ac:spMkLst>
        </pc:spChg>
        <pc:graphicFrameChg chg="mod">
          <ac:chgData name="Myrte van Lonkhuijsen" userId="e7d4a4b48db553cf" providerId="LiveId" clId="{B7E71971-7FAE-497C-8DD1-0549A856B5AD}" dt="2024-04-05T17:37:39.538" v="962" actId="1076"/>
          <ac:graphicFrameMkLst>
            <pc:docMk/>
            <pc:sldMk cId="1383157145" sldId="794"/>
            <ac:graphicFrameMk id="16" creationId="{00000000-0000-0000-0000-000000000000}"/>
          </ac:graphicFrameMkLst>
        </pc:graphicFrameChg>
        <pc:picChg chg="add mod ord">
          <ac:chgData name="Myrte van Lonkhuijsen" userId="e7d4a4b48db553cf" providerId="LiveId" clId="{B7E71971-7FAE-497C-8DD1-0549A856B5AD}" dt="2024-04-05T17:37:21.833" v="955" actId="1076"/>
          <ac:picMkLst>
            <pc:docMk/>
            <pc:sldMk cId="1383157145" sldId="794"/>
            <ac:picMk id="4" creationId="{19FA3012-112F-32EA-369D-87383C43401C}"/>
          </ac:picMkLst>
        </pc:picChg>
        <pc:picChg chg="mod modCrop">
          <ac:chgData name="Myrte van Lonkhuijsen" userId="e7d4a4b48db553cf" providerId="LiveId" clId="{B7E71971-7FAE-497C-8DD1-0549A856B5AD}" dt="2024-04-05T17:37:23.625" v="956" actId="1076"/>
          <ac:picMkLst>
            <pc:docMk/>
            <pc:sldMk cId="1383157145" sldId="794"/>
            <ac:picMk id="7" creationId="{00000000-0000-0000-0000-000000000000}"/>
          </ac:picMkLst>
        </pc:picChg>
      </pc:sldChg>
      <pc:sldChg chg="addSp modSp new mod setBg">
        <pc:chgData name="Myrte van Lonkhuijsen" userId="e7d4a4b48db553cf" providerId="LiveId" clId="{B7E71971-7FAE-497C-8DD1-0549A856B5AD}" dt="2024-04-05T17:48:41.101" v="1257" actId="26606"/>
        <pc:sldMkLst>
          <pc:docMk/>
          <pc:sldMk cId="4228578644" sldId="795"/>
        </pc:sldMkLst>
        <pc:spChg chg="mod">
          <ac:chgData name="Myrte van Lonkhuijsen" userId="e7d4a4b48db553cf" providerId="LiveId" clId="{B7E71971-7FAE-497C-8DD1-0549A856B5AD}" dt="2024-04-05T17:48:41.101" v="1257" actId="26606"/>
          <ac:spMkLst>
            <pc:docMk/>
            <pc:sldMk cId="4228578644" sldId="795"/>
            <ac:spMk id="2" creationId="{F5FA22B7-9A18-A669-0087-F7316EF4060A}"/>
          </ac:spMkLst>
        </pc:spChg>
        <pc:spChg chg="mod">
          <ac:chgData name="Myrte van Lonkhuijsen" userId="e7d4a4b48db553cf" providerId="LiveId" clId="{B7E71971-7FAE-497C-8DD1-0549A856B5AD}" dt="2024-04-05T17:48:41.101" v="1257" actId="26606"/>
          <ac:spMkLst>
            <pc:docMk/>
            <pc:sldMk cId="4228578644" sldId="795"/>
            <ac:spMk id="3" creationId="{B295CD65-9BCE-831F-68FE-D1D9AFD20B1D}"/>
          </ac:spMkLst>
        </pc:spChg>
        <pc:spChg chg="mod ord">
          <ac:chgData name="Myrte van Lonkhuijsen" userId="e7d4a4b48db553cf" providerId="LiveId" clId="{B7E71971-7FAE-497C-8DD1-0549A856B5AD}" dt="2024-04-05T17:48:41.101" v="1257" actId="26606"/>
          <ac:spMkLst>
            <pc:docMk/>
            <pc:sldMk cId="4228578644" sldId="795"/>
            <ac:spMk id="4" creationId="{9CB607C8-63A2-97E5-3D6D-946740CE9A3A}"/>
          </ac:spMkLst>
        </pc:spChg>
        <pc:spChg chg="add">
          <ac:chgData name="Myrte van Lonkhuijsen" userId="e7d4a4b48db553cf" providerId="LiveId" clId="{B7E71971-7FAE-497C-8DD1-0549A856B5AD}" dt="2024-04-05T17:48:41.101" v="1257" actId="26606"/>
          <ac:spMkLst>
            <pc:docMk/>
            <pc:sldMk cId="4228578644" sldId="795"/>
            <ac:spMk id="10" creationId="{0E830057-F4EE-412A-8526-36BE1CE18C85}"/>
          </ac:spMkLst>
        </pc:spChg>
        <pc:spChg chg="add">
          <ac:chgData name="Myrte van Lonkhuijsen" userId="e7d4a4b48db553cf" providerId="LiveId" clId="{B7E71971-7FAE-497C-8DD1-0549A856B5AD}" dt="2024-04-05T17:48:41.101" v="1257" actId="26606"/>
          <ac:spMkLst>
            <pc:docMk/>
            <pc:sldMk cId="4228578644" sldId="795"/>
            <ac:spMk id="12" creationId="{BAAEBA82-E2D4-4653-AEE3-E95B330DDA21}"/>
          </ac:spMkLst>
        </pc:spChg>
        <pc:spChg chg="add">
          <ac:chgData name="Myrte van Lonkhuijsen" userId="e7d4a4b48db553cf" providerId="LiveId" clId="{B7E71971-7FAE-497C-8DD1-0549A856B5AD}" dt="2024-04-05T17:48:41.101" v="1257" actId="26606"/>
          <ac:spMkLst>
            <pc:docMk/>
            <pc:sldMk cId="4228578644" sldId="795"/>
            <ac:spMk id="14" creationId="{2386509E-DAF8-4DA0-B09B-FA3FB341C2BC}"/>
          </ac:spMkLst>
        </pc:spChg>
        <pc:spChg chg="add">
          <ac:chgData name="Myrte van Lonkhuijsen" userId="e7d4a4b48db553cf" providerId="LiveId" clId="{B7E71971-7FAE-497C-8DD1-0549A856B5AD}" dt="2024-04-05T17:48:41.101" v="1257" actId="26606"/>
          <ac:spMkLst>
            <pc:docMk/>
            <pc:sldMk cId="4228578644" sldId="795"/>
            <ac:spMk id="16" creationId="{44E11946-6976-4B44-971A-07BFBE9544A6}"/>
          </ac:spMkLst>
        </pc:spChg>
        <pc:spChg chg="add">
          <ac:chgData name="Myrte van Lonkhuijsen" userId="e7d4a4b48db553cf" providerId="LiveId" clId="{B7E71971-7FAE-497C-8DD1-0549A856B5AD}" dt="2024-04-05T17:48:41.101" v="1257" actId="26606"/>
          <ac:spMkLst>
            <pc:docMk/>
            <pc:sldMk cId="4228578644" sldId="795"/>
            <ac:spMk id="18" creationId="{78930791-7D41-4CB3-8769-AA51FC9DC2FB}"/>
          </ac:spMkLst>
        </pc:spChg>
        <pc:spChg chg="add">
          <ac:chgData name="Myrte van Lonkhuijsen" userId="e7d4a4b48db553cf" providerId="LiveId" clId="{B7E71971-7FAE-497C-8DD1-0549A856B5AD}" dt="2024-04-05T17:48:41.101" v="1257" actId="26606"/>
          <ac:spMkLst>
            <pc:docMk/>
            <pc:sldMk cId="4228578644" sldId="795"/>
            <ac:spMk id="20" creationId="{C02088CA-246D-446F-9AA8-73C982D661E1}"/>
          </ac:spMkLst>
        </pc:spChg>
        <pc:picChg chg="add mod">
          <ac:chgData name="Myrte van Lonkhuijsen" userId="e7d4a4b48db553cf" providerId="LiveId" clId="{B7E71971-7FAE-497C-8DD1-0549A856B5AD}" dt="2024-04-05T17:48:38.746" v="1256"/>
          <ac:picMkLst>
            <pc:docMk/>
            <pc:sldMk cId="4228578644" sldId="795"/>
            <ac:picMk id="5" creationId="{8900369C-5F9B-79D3-4C9C-0D9377AA26F0}"/>
          </ac:picMkLst>
        </pc:picChg>
      </pc:sldChg>
      <pc:sldChg chg="add del">
        <pc:chgData name="Myrte van Lonkhuijsen" userId="e7d4a4b48db553cf" providerId="LiveId" clId="{B7E71971-7FAE-497C-8DD1-0549A856B5AD}" dt="2024-04-05T17:52:38.004" v="1343" actId="47"/>
        <pc:sldMkLst>
          <pc:docMk/>
          <pc:sldMk cId="2610037422" sldId="796"/>
        </pc:sldMkLst>
      </pc:sldChg>
      <pc:sldChg chg="add del">
        <pc:chgData name="Myrte van Lonkhuijsen" userId="e7d4a4b48db553cf" providerId="LiveId" clId="{B7E71971-7FAE-497C-8DD1-0549A856B5AD}" dt="2024-04-05T17:47:28.890" v="1254" actId="47"/>
        <pc:sldMkLst>
          <pc:docMk/>
          <pc:sldMk cId="371957460" sldId="837"/>
        </pc:sldMkLst>
      </pc:sldChg>
      <pc:sldChg chg="add">
        <pc:chgData name="Myrte van Lonkhuijsen" userId="e7d4a4b48db553cf" providerId="LiveId" clId="{B7E71971-7FAE-497C-8DD1-0549A856B5AD}" dt="2024-04-05T17:57:43.410" v="1414"/>
        <pc:sldMkLst>
          <pc:docMk/>
          <pc:sldMk cId="4195948847" sldId="838"/>
        </pc:sldMkLst>
      </pc:sldChg>
    </pc:docChg>
  </pc:docChgLst>
</pc:chgInfo>
</file>

<file path=ppt/charts/_rels/chart1.xml.rels><?xml version="1.0" encoding="UTF-8" standalone="yes" ?><Relationships xmlns="http://schemas.openxmlformats.org/package/2006/relationships"><Relationship Id="rId3" Target="NULL" TargetMode="External" Type="http://schemas.openxmlformats.org/officeDocument/2006/relationships/oleObject"/><Relationship Id="rId2" Target="colors1.xml" Type="http://schemas.microsoft.com/office/2011/relationships/chartColorStyle"/><Relationship Id="rId1" Target="style1.xml" Type="http://schemas.microsoft.com/office/2011/relationships/chartStyle"/></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nl-NL"/>
              <a:t>Effect van starten met kolven</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nl-NL"/>
        </a:p>
      </c:txPr>
    </c:title>
    <c:autoTitleDeleted val="0"/>
    <c:plotArea>
      <c:layout>
        <c:manualLayout>
          <c:layoutTarget val="inner"/>
          <c:xMode val="edge"/>
          <c:yMode val="edge"/>
          <c:x val="6.266432424870802E-2"/>
          <c:y val="0.1377881890459321"/>
          <c:w val="0.9123135645945083"/>
          <c:h val="0.71653704343421976"/>
        </c:manualLayout>
      </c:layout>
      <c:barChart>
        <c:barDir val="col"/>
        <c:grouping val="clustered"/>
        <c:varyColors val="0"/>
        <c:ser>
          <c:idx val="0"/>
          <c:order val="0"/>
          <c:tx>
            <c:strRef>
              <c:f>Blad1!$B$1</c:f>
              <c:strCache>
                <c:ptCount val="1"/>
                <c:pt idx="0">
                  <c:v>&lt;1 uur</c:v>
                </c:pt>
              </c:strCache>
            </c:strRef>
          </c:tx>
          <c:spPr>
            <a:solidFill>
              <a:schemeClr val="accent1"/>
            </a:solidFill>
            <a:ln>
              <a:noFill/>
            </a:ln>
            <a:effectLst/>
          </c:spPr>
          <c:invertIfNegative val="0"/>
          <c:cat>
            <c:strRef>
              <c:f>Blad1!$A$2:$A$11</c:f>
              <c:strCache>
                <c:ptCount val="10"/>
                <c:pt idx="0">
                  <c:v>1e uur</c:v>
                </c:pt>
                <c:pt idx="1">
                  <c:v>dag1</c:v>
                </c:pt>
                <c:pt idx="2">
                  <c:v>dag2</c:v>
                </c:pt>
                <c:pt idx="3">
                  <c:v>dag3</c:v>
                </c:pt>
                <c:pt idx="4">
                  <c:v>dag4</c:v>
                </c:pt>
                <c:pt idx="5">
                  <c:v>dag5</c:v>
                </c:pt>
                <c:pt idx="6">
                  <c:v>dag6</c:v>
                </c:pt>
                <c:pt idx="7">
                  <c:v>dag7</c:v>
                </c:pt>
                <c:pt idx="8">
                  <c:v>week3</c:v>
                </c:pt>
                <c:pt idx="9">
                  <c:v>week 6</c:v>
                </c:pt>
              </c:strCache>
            </c:strRef>
          </c:cat>
          <c:val>
            <c:numRef>
              <c:f>Blad1!$B$2:$B$11</c:f>
              <c:numCache>
                <c:formatCode>General</c:formatCode>
                <c:ptCount val="10"/>
                <c:pt idx="0">
                  <c:v>0.1</c:v>
                </c:pt>
                <c:pt idx="1">
                  <c:v>7</c:v>
                </c:pt>
                <c:pt idx="2">
                  <c:v>16</c:v>
                </c:pt>
                <c:pt idx="3">
                  <c:v>88</c:v>
                </c:pt>
                <c:pt idx="4">
                  <c:v>88.5</c:v>
                </c:pt>
                <c:pt idx="5">
                  <c:v>232</c:v>
                </c:pt>
                <c:pt idx="6">
                  <c:v>294</c:v>
                </c:pt>
                <c:pt idx="7">
                  <c:v>306</c:v>
                </c:pt>
                <c:pt idx="8">
                  <c:v>534</c:v>
                </c:pt>
                <c:pt idx="9">
                  <c:v>440</c:v>
                </c:pt>
              </c:numCache>
            </c:numRef>
          </c:val>
          <c:extLst>
            <c:ext xmlns:c16="http://schemas.microsoft.com/office/drawing/2014/chart" uri="{C3380CC4-5D6E-409C-BE32-E72D297353CC}">
              <c16:uniqueId val="{00000000-0C84-49BD-B125-89220CFE2F03}"/>
            </c:ext>
          </c:extLst>
        </c:ser>
        <c:ser>
          <c:idx val="1"/>
          <c:order val="1"/>
          <c:tx>
            <c:strRef>
              <c:f>Blad1!$C$1</c:f>
              <c:strCache>
                <c:ptCount val="1"/>
                <c:pt idx="0">
                  <c:v>1-6 u</c:v>
                </c:pt>
              </c:strCache>
            </c:strRef>
          </c:tx>
          <c:spPr>
            <a:solidFill>
              <a:schemeClr val="accent2"/>
            </a:solidFill>
            <a:ln>
              <a:noFill/>
            </a:ln>
            <a:effectLst/>
          </c:spPr>
          <c:invertIfNegative val="0"/>
          <c:cat>
            <c:strRef>
              <c:f>Blad1!$A$2:$A$11</c:f>
              <c:strCache>
                <c:ptCount val="10"/>
                <c:pt idx="0">
                  <c:v>1e uur</c:v>
                </c:pt>
                <c:pt idx="1">
                  <c:v>dag1</c:v>
                </c:pt>
                <c:pt idx="2">
                  <c:v>dag2</c:v>
                </c:pt>
                <c:pt idx="3">
                  <c:v>dag3</c:v>
                </c:pt>
                <c:pt idx="4">
                  <c:v>dag4</c:v>
                </c:pt>
                <c:pt idx="5">
                  <c:v>dag5</c:v>
                </c:pt>
                <c:pt idx="6">
                  <c:v>dag6</c:v>
                </c:pt>
                <c:pt idx="7">
                  <c:v>dag7</c:v>
                </c:pt>
                <c:pt idx="8">
                  <c:v>week3</c:v>
                </c:pt>
                <c:pt idx="9">
                  <c:v>week 6</c:v>
                </c:pt>
              </c:strCache>
            </c:strRef>
          </c:cat>
          <c:val>
            <c:numRef>
              <c:f>Blad1!$C$2:$C$11</c:f>
              <c:numCache>
                <c:formatCode>General</c:formatCode>
                <c:ptCount val="10"/>
                <c:pt idx="0">
                  <c:v>0</c:v>
                </c:pt>
                <c:pt idx="1">
                  <c:v>0.1</c:v>
                </c:pt>
                <c:pt idx="2">
                  <c:v>0.5</c:v>
                </c:pt>
                <c:pt idx="3">
                  <c:v>19.5</c:v>
                </c:pt>
                <c:pt idx="4">
                  <c:v>28</c:v>
                </c:pt>
                <c:pt idx="5">
                  <c:v>71</c:v>
                </c:pt>
                <c:pt idx="6">
                  <c:v>218</c:v>
                </c:pt>
                <c:pt idx="7">
                  <c:v>181</c:v>
                </c:pt>
                <c:pt idx="8">
                  <c:v>239</c:v>
                </c:pt>
                <c:pt idx="9">
                  <c:v>209</c:v>
                </c:pt>
              </c:numCache>
            </c:numRef>
          </c:val>
          <c:extLst>
            <c:ext xmlns:c16="http://schemas.microsoft.com/office/drawing/2014/chart" uri="{C3380CC4-5D6E-409C-BE32-E72D297353CC}">
              <c16:uniqueId val="{00000001-0C84-49BD-B125-89220CFE2F03}"/>
            </c:ext>
          </c:extLst>
        </c:ser>
        <c:ser>
          <c:idx val="2"/>
          <c:order val="2"/>
          <c:tx>
            <c:strRef>
              <c:f>Blad1!$D$1</c:f>
              <c:strCache>
                <c:ptCount val="1"/>
                <c:pt idx="0">
                  <c:v>&gt;6 u</c:v>
                </c:pt>
              </c:strCache>
            </c:strRef>
          </c:tx>
          <c:spPr>
            <a:solidFill>
              <a:schemeClr val="accent3"/>
            </a:solidFill>
            <a:ln>
              <a:noFill/>
            </a:ln>
            <a:effectLst/>
          </c:spPr>
          <c:invertIfNegative val="0"/>
          <c:cat>
            <c:strRef>
              <c:f>Blad1!$A$2:$A$11</c:f>
              <c:strCache>
                <c:ptCount val="10"/>
                <c:pt idx="0">
                  <c:v>1e uur</c:v>
                </c:pt>
                <c:pt idx="1">
                  <c:v>dag1</c:v>
                </c:pt>
                <c:pt idx="2">
                  <c:v>dag2</c:v>
                </c:pt>
                <c:pt idx="3">
                  <c:v>dag3</c:v>
                </c:pt>
                <c:pt idx="4">
                  <c:v>dag4</c:v>
                </c:pt>
                <c:pt idx="5">
                  <c:v>dag5</c:v>
                </c:pt>
                <c:pt idx="6">
                  <c:v>dag6</c:v>
                </c:pt>
                <c:pt idx="7">
                  <c:v>dag7</c:v>
                </c:pt>
                <c:pt idx="8">
                  <c:v>week3</c:v>
                </c:pt>
                <c:pt idx="9">
                  <c:v>week 6</c:v>
                </c:pt>
              </c:strCache>
            </c:strRef>
          </c:cat>
          <c:val>
            <c:numRef>
              <c:f>Blad1!$D$2:$D$11</c:f>
              <c:numCache>
                <c:formatCode>General</c:formatCode>
                <c:ptCount val="10"/>
                <c:pt idx="0">
                  <c:v>0</c:v>
                </c:pt>
                <c:pt idx="1">
                  <c:v>0</c:v>
                </c:pt>
                <c:pt idx="2">
                  <c:v>4.3</c:v>
                </c:pt>
                <c:pt idx="3">
                  <c:v>11.5</c:v>
                </c:pt>
                <c:pt idx="4">
                  <c:v>49</c:v>
                </c:pt>
                <c:pt idx="5">
                  <c:v>112</c:v>
                </c:pt>
                <c:pt idx="6">
                  <c:v>87</c:v>
                </c:pt>
                <c:pt idx="7">
                  <c:v>126</c:v>
                </c:pt>
                <c:pt idx="8">
                  <c:v>224</c:v>
                </c:pt>
                <c:pt idx="9">
                  <c:v>259</c:v>
                </c:pt>
              </c:numCache>
            </c:numRef>
          </c:val>
          <c:extLst>
            <c:ext xmlns:c16="http://schemas.microsoft.com/office/drawing/2014/chart" uri="{C3380CC4-5D6E-409C-BE32-E72D297353CC}">
              <c16:uniqueId val="{00000002-0C84-49BD-B125-89220CFE2F03}"/>
            </c:ext>
          </c:extLst>
        </c:ser>
        <c:dLbls>
          <c:showLegendKey val="0"/>
          <c:showVal val="0"/>
          <c:showCatName val="0"/>
          <c:showSerName val="0"/>
          <c:showPercent val="0"/>
          <c:showBubbleSize val="0"/>
        </c:dLbls>
        <c:gapWidth val="219"/>
        <c:overlap val="-27"/>
        <c:axId val="571129448"/>
        <c:axId val="571128664"/>
      </c:barChart>
      <c:catAx>
        <c:axId val="5711294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NL"/>
          </a:p>
        </c:txPr>
        <c:crossAx val="571128664"/>
        <c:crosses val="autoZero"/>
        <c:auto val="1"/>
        <c:lblAlgn val="ctr"/>
        <c:lblOffset val="100"/>
        <c:noMultiLvlLbl val="0"/>
      </c:catAx>
      <c:valAx>
        <c:axId val="57112866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NL"/>
          </a:p>
        </c:txPr>
        <c:crossAx val="5711294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NL"/>
        </a:p>
      </c:txPr>
    </c:legend>
    <c:plotVisOnly val="1"/>
    <c:dispBlanksAs val="gap"/>
    <c:showDLblsOverMax val="0"/>
  </c:chart>
  <c:spPr>
    <a:noFill/>
    <a:ln>
      <a:noFill/>
    </a:ln>
    <a:effectLst/>
  </c:spPr>
  <c:txPr>
    <a:bodyPr/>
    <a:lstStyle/>
    <a:p>
      <a:pPr>
        <a:defRPr/>
      </a:pPr>
      <a:endParaRPr lang="nl-NL"/>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4_4">
  <dgm:title val=""/>
  <dgm:desc val=""/>
  <dgm:catLst>
    <dgm:cat type="accent4" pri="11400"/>
  </dgm:catLst>
  <dgm:styleLbl name="node0">
    <dgm:fillClrLst meth="cycle">
      <a:schemeClr val="accent4">
        <a:shade val="60000"/>
      </a:schemeClr>
    </dgm:fillClrLst>
    <dgm:linClrLst meth="repeat">
      <a:schemeClr val="lt1"/>
    </dgm:linClrLst>
    <dgm:effectClrLst/>
    <dgm:txLinClrLst/>
    <dgm:txFillClrLst/>
    <dgm:txEffectClrLst/>
  </dgm:styleLbl>
  <dgm:styleLbl name="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alignNode1">
    <dgm:fillClrLst meth="cycle">
      <a:schemeClr val="accent4">
        <a:shade val="50000"/>
      </a:schemeClr>
      <a:schemeClr val="accent4">
        <a:tint val="55000"/>
      </a:schemeClr>
    </dgm:fillClrLst>
    <dgm:linClrLst meth="cycle">
      <a:schemeClr val="accent4">
        <a:shade val="50000"/>
      </a:schemeClr>
      <a:schemeClr val="accent4">
        <a:tint val="55000"/>
      </a:schemeClr>
    </dgm:linClrLst>
    <dgm:effectClrLst/>
    <dgm:txLinClrLst/>
    <dgm:txFillClrLst/>
    <dgm:txEffectClrLst/>
  </dgm:styleLbl>
  <dgm:styleLbl name="ln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vennNode1">
    <dgm:fillClrLst meth="cycle">
      <a:schemeClr val="accent4">
        <a:shade val="80000"/>
        <a:alpha val="50000"/>
      </a:schemeClr>
      <a:schemeClr val="accent4">
        <a:tint val="50000"/>
        <a:alpha val="50000"/>
      </a:schemeClr>
    </dgm:fillClrLst>
    <dgm:linClrLst meth="repeat">
      <a:schemeClr val="lt1"/>
    </dgm:linClrLst>
    <dgm:effectClrLst/>
    <dgm:txLinClrLst/>
    <dgm:txFillClrLst/>
    <dgm:txEffectClrLst/>
  </dgm:styleLbl>
  <dgm:styleLbl name="node2">
    <dgm:fillClrLst>
      <a:schemeClr val="accent4">
        <a:shade val="80000"/>
      </a:schemeClr>
    </dgm:fillClrLst>
    <dgm:linClrLst meth="repeat">
      <a:schemeClr val="lt1"/>
    </dgm:linClrLst>
    <dgm:effectClrLst/>
    <dgm:txLinClrLst/>
    <dgm:txFillClrLst/>
    <dgm:txEffectClrLst/>
  </dgm:styleLbl>
  <dgm:styleLbl name="node3">
    <dgm:fillClrLst>
      <a:schemeClr val="accent4">
        <a:tint val="99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f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b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sibTrans1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0000"/>
      </a:schemeClr>
    </dgm:fillClrLst>
    <dgm:linClrLst meth="repeat">
      <a:schemeClr val="lt1"/>
    </dgm:linClrLst>
    <dgm:effectClrLst/>
    <dgm:txLinClrLst/>
    <dgm:txFillClrLst/>
    <dgm:txEffectClrLst/>
  </dgm:styleLbl>
  <dgm:styleLbl name="asst3">
    <dgm:fillClrLst>
      <a:schemeClr val="accent4">
        <a:tint val="70000"/>
      </a:schemeClr>
    </dgm:fillClrLst>
    <dgm:linClrLst meth="repeat">
      <a:schemeClr val="lt1"/>
    </dgm:linClrLst>
    <dgm:effectClrLst/>
    <dgm:txLinClrLst/>
    <dgm:txFillClrLst/>
    <dgm:txEffectClrLst/>
  </dgm:styleLbl>
  <dgm:styleLbl name="asst4">
    <dgm:fillClrLst>
      <a:schemeClr val="accent4">
        <a:tint val="5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align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bgAccFollowNode1">
    <dgm:fillClrLst meth="repeat">
      <a:schemeClr val="accent4">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55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46B7B2F-EF71-4A69-B67A-138AF67C8ABF}" type="doc">
      <dgm:prSet loTypeId="urn:microsoft.com/office/officeart/2005/8/layout/cycle4" loCatId="relationship" qsTypeId="urn:microsoft.com/office/officeart/2005/8/quickstyle/simple1" qsCatId="simple" csTypeId="urn:microsoft.com/office/officeart/2005/8/colors/colorful3" csCatId="colorful" phldr="1"/>
      <dgm:spPr/>
      <dgm:t>
        <a:bodyPr/>
        <a:lstStyle/>
        <a:p>
          <a:endParaRPr lang="nl-NL"/>
        </a:p>
      </dgm:t>
    </dgm:pt>
    <dgm:pt modelId="{92E6853A-91BC-4AC0-AD08-D3EB38E1CCCF}">
      <dgm:prSet phldrT="[Tekst]"/>
      <dgm:spPr/>
      <dgm:t>
        <a:bodyPr/>
        <a:lstStyle/>
        <a:p>
          <a:r>
            <a:rPr lang="nl-NL" dirty="0"/>
            <a:t>Opluchting</a:t>
          </a:r>
        </a:p>
      </dgm:t>
    </dgm:pt>
    <dgm:pt modelId="{6D550C88-C462-4985-A47B-437C0B789A92}" type="parTrans" cxnId="{B5894BD1-3A62-46F9-BF21-FE79423A4A06}">
      <dgm:prSet/>
      <dgm:spPr/>
      <dgm:t>
        <a:bodyPr/>
        <a:lstStyle/>
        <a:p>
          <a:endParaRPr lang="nl-NL"/>
        </a:p>
      </dgm:t>
    </dgm:pt>
    <dgm:pt modelId="{21FEB141-FA14-4E0E-9F95-9BE03AF045EC}" type="sibTrans" cxnId="{B5894BD1-3A62-46F9-BF21-FE79423A4A06}">
      <dgm:prSet/>
      <dgm:spPr/>
      <dgm:t>
        <a:bodyPr/>
        <a:lstStyle/>
        <a:p>
          <a:endParaRPr lang="nl-NL"/>
        </a:p>
      </dgm:t>
    </dgm:pt>
    <dgm:pt modelId="{76D1A530-F02F-40BB-90D3-559C82E229CE}">
      <dgm:prSet phldrT="[Tekst]"/>
      <dgm:spPr/>
      <dgm:t>
        <a:bodyPr/>
        <a:lstStyle/>
        <a:p>
          <a:r>
            <a:rPr lang="nl-NL" dirty="0"/>
            <a:t>Goede keuze</a:t>
          </a:r>
        </a:p>
      </dgm:t>
    </dgm:pt>
    <dgm:pt modelId="{24121601-3332-485B-98B3-44EFEFA13454}" type="parTrans" cxnId="{F3A50EE2-5F10-4D7C-B054-6F6DB00AD17E}">
      <dgm:prSet/>
      <dgm:spPr/>
      <dgm:t>
        <a:bodyPr/>
        <a:lstStyle/>
        <a:p>
          <a:endParaRPr lang="nl-NL"/>
        </a:p>
      </dgm:t>
    </dgm:pt>
    <dgm:pt modelId="{C4966D89-CAEF-4F3E-9BE3-22A095BD7352}" type="sibTrans" cxnId="{F3A50EE2-5F10-4D7C-B054-6F6DB00AD17E}">
      <dgm:prSet/>
      <dgm:spPr/>
      <dgm:t>
        <a:bodyPr/>
        <a:lstStyle/>
        <a:p>
          <a:endParaRPr lang="nl-NL"/>
        </a:p>
      </dgm:t>
    </dgm:pt>
    <dgm:pt modelId="{00A49B67-05A7-4907-A83F-6810F471F4E2}">
      <dgm:prSet phldrT="[Tekst]"/>
      <dgm:spPr/>
      <dgm:t>
        <a:bodyPr/>
        <a:lstStyle/>
        <a:p>
          <a:r>
            <a:rPr lang="nl-NL" dirty="0"/>
            <a:t>Verdriet</a:t>
          </a:r>
        </a:p>
      </dgm:t>
    </dgm:pt>
    <dgm:pt modelId="{425B6881-DBF5-46FD-887D-4F3248DAE1C0}" type="parTrans" cxnId="{7BFF7A76-C750-4EC3-89CF-BF9A3AFE00B0}">
      <dgm:prSet/>
      <dgm:spPr/>
      <dgm:t>
        <a:bodyPr/>
        <a:lstStyle/>
        <a:p>
          <a:endParaRPr lang="nl-NL"/>
        </a:p>
      </dgm:t>
    </dgm:pt>
    <dgm:pt modelId="{8F63C487-5CFF-4FB1-9880-789A5B39DC47}" type="sibTrans" cxnId="{7BFF7A76-C750-4EC3-89CF-BF9A3AFE00B0}">
      <dgm:prSet/>
      <dgm:spPr/>
      <dgm:t>
        <a:bodyPr/>
        <a:lstStyle/>
        <a:p>
          <a:endParaRPr lang="nl-NL"/>
        </a:p>
      </dgm:t>
    </dgm:pt>
    <dgm:pt modelId="{1331583E-ECCB-49A4-9E09-14F34C818ECA}">
      <dgm:prSet phldrT="[Tekst]"/>
      <dgm:spPr/>
      <dgm:t>
        <a:bodyPr/>
        <a:lstStyle/>
        <a:p>
          <a:r>
            <a:rPr lang="nl-NL" dirty="0"/>
            <a:t>Ik ben iets kostbaars kwijt</a:t>
          </a:r>
        </a:p>
      </dgm:t>
    </dgm:pt>
    <dgm:pt modelId="{C368FFF5-092F-4013-A6C1-AF77A4FED888}" type="parTrans" cxnId="{967F5B5E-2D2F-400E-A797-C3B695683906}">
      <dgm:prSet/>
      <dgm:spPr/>
      <dgm:t>
        <a:bodyPr/>
        <a:lstStyle/>
        <a:p>
          <a:endParaRPr lang="nl-NL"/>
        </a:p>
      </dgm:t>
    </dgm:pt>
    <dgm:pt modelId="{99803494-AA97-4E47-B318-62727B70C68B}" type="sibTrans" cxnId="{967F5B5E-2D2F-400E-A797-C3B695683906}">
      <dgm:prSet/>
      <dgm:spPr/>
      <dgm:t>
        <a:bodyPr/>
        <a:lstStyle/>
        <a:p>
          <a:endParaRPr lang="nl-NL"/>
        </a:p>
      </dgm:t>
    </dgm:pt>
    <dgm:pt modelId="{AD66E1D2-4559-42F6-8342-FB43C4613AC9}">
      <dgm:prSet phldrT="[Tekst]"/>
      <dgm:spPr/>
      <dgm:t>
        <a:bodyPr/>
        <a:lstStyle/>
        <a:p>
          <a:r>
            <a:rPr lang="nl-NL" dirty="0"/>
            <a:t>Ik heb iets fout gedaan</a:t>
          </a:r>
        </a:p>
      </dgm:t>
    </dgm:pt>
    <dgm:pt modelId="{5B73A517-5812-4614-9BFE-1AC854DD25E3}" type="parTrans" cxnId="{1E7859EB-776E-435C-B48A-12A715581DD3}">
      <dgm:prSet/>
      <dgm:spPr/>
      <dgm:t>
        <a:bodyPr/>
        <a:lstStyle/>
        <a:p>
          <a:endParaRPr lang="nl-NL"/>
        </a:p>
      </dgm:t>
    </dgm:pt>
    <dgm:pt modelId="{8A11A464-C4A6-4899-8B06-4A45CF5E63DF}" type="sibTrans" cxnId="{1E7859EB-776E-435C-B48A-12A715581DD3}">
      <dgm:prSet/>
      <dgm:spPr/>
      <dgm:t>
        <a:bodyPr/>
        <a:lstStyle/>
        <a:p>
          <a:endParaRPr lang="nl-NL"/>
        </a:p>
      </dgm:t>
    </dgm:pt>
    <dgm:pt modelId="{42531025-1242-4534-A4F9-09D1FFD45028}">
      <dgm:prSet phldrT="[Tekst]"/>
      <dgm:spPr/>
      <dgm:t>
        <a:bodyPr/>
        <a:lstStyle/>
        <a:p>
          <a:r>
            <a:rPr lang="nl-NL" dirty="0"/>
            <a:t>Schaamte</a:t>
          </a:r>
        </a:p>
      </dgm:t>
    </dgm:pt>
    <dgm:pt modelId="{BE0710E7-B5E1-4AE6-8A63-36E787483C49}" type="parTrans" cxnId="{D5040CC1-C252-4515-8097-EAA1FEE2C71D}">
      <dgm:prSet/>
      <dgm:spPr/>
      <dgm:t>
        <a:bodyPr/>
        <a:lstStyle/>
        <a:p>
          <a:endParaRPr lang="nl-NL"/>
        </a:p>
      </dgm:t>
    </dgm:pt>
    <dgm:pt modelId="{A1AEC9BB-E17E-48A9-9680-767BA916353A}" type="sibTrans" cxnId="{D5040CC1-C252-4515-8097-EAA1FEE2C71D}">
      <dgm:prSet/>
      <dgm:spPr/>
      <dgm:t>
        <a:bodyPr/>
        <a:lstStyle/>
        <a:p>
          <a:endParaRPr lang="nl-NL"/>
        </a:p>
      </dgm:t>
    </dgm:pt>
    <dgm:pt modelId="{3BD6212C-B1C9-41A7-9EC1-201C35FE2F20}">
      <dgm:prSet phldrT="[Tekst]"/>
      <dgm:spPr/>
      <dgm:t>
        <a:bodyPr/>
        <a:lstStyle/>
        <a:p>
          <a:r>
            <a:rPr lang="nl-NL" dirty="0"/>
            <a:t>Ik ben fout</a:t>
          </a:r>
        </a:p>
      </dgm:t>
    </dgm:pt>
    <dgm:pt modelId="{0699425F-7B91-43A3-B764-B1574CD3EB1C}" type="parTrans" cxnId="{2A56FF91-BAF2-40C1-83D0-490E0D84239D}">
      <dgm:prSet/>
      <dgm:spPr/>
      <dgm:t>
        <a:bodyPr/>
        <a:lstStyle/>
        <a:p>
          <a:endParaRPr lang="nl-NL"/>
        </a:p>
      </dgm:t>
    </dgm:pt>
    <dgm:pt modelId="{A5B8D8F1-6845-47DD-9A2E-2EE89F834EE3}" type="sibTrans" cxnId="{2A56FF91-BAF2-40C1-83D0-490E0D84239D}">
      <dgm:prSet/>
      <dgm:spPr/>
      <dgm:t>
        <a:bodyPr/>
        <a:lstStyle/>
        <a:p>
          <a:endParaRPr lang="nl-NL"/>
        </a:p>
      </dgm:t>
    </dgm:pt>
    <dgm:pt modelId="{810284D5-5E40-4ABA-B741-717DAA7A9368}">
      <dgm:prSet phldrT="[Tekst]"/>
      <dgm:spPr/>
      <dgm:t>
        <a:bodyPr/>
        <a:lstStyle/>
        <a:p>
          <a:r>
            <a:rPr lang="nl-NL" dirty="0"/>
            <a:t>Schuldgevoel</a:t>
          </a:r>
        </a:p>
      </dgm:t>
    </dgm:pt>
    <dgm:pt modelId="{DEB65CEF-1BB2-4552-A1B4-107E06C2A829}" type="sibTrans" cxnId="{57F65314-778D-47D0-B1D9-95D35ADD1DF9}">
      <dgm:prSet/>
      <dgm:spPr/>
      <dgm:t>
        <a:bodyPr/>
        <a:lstStyle/>
        <a:p>
          <a:endParaRPr lang="nl-NL"/>
        </a:p>
      </dgm:t>
    </dgm:pt>
    <dgm:pt modelId="{A918C8FD-B274-4EDE-B773-2E90642E1EBE}" type="parTrans" cxnId="{57F65314-778D-47D0-B1D9-95D35ADD1DF9}">
      <dgm:prSet/>
      <dgm:spPr/>
      <dgm:t>
        <a:bodyPr/>
        <a:lstStyle/>
        <a:p>
          <a:endParaRPr lang="nl-NL"/>
        </a:p>
      </dgm:t>
    </dgm:pt>
    <dgm:pt modelId="{B36B15E3-5D5B-4DBC-B819-5C9D09677640}" type="pres">
      <dgm:prSet presAssocID="{646B7B2F-EF71-4A69-B67A-138AF67C8ABF}" presName="cycleMatrixDiagram" presStyleCnt="0">
        <dgm:presLayoutVars>
          <dgm:chMax val="1"/>
          <dgm:dir/>
          <dgm:animLvl val="lvl"/>
          <dgm:resizeHandles val="exact"/>
        </dgm:presLayoutVars>
      </dgm:prSet>
      <dgm:spPr/>
    </dgm:pt>
    <dgm:pt modelId="{DDC4367D-8079-4921-A8FA-6DBA39DD9DA3}" type="pres">
      <dgm:prSet presAssocID="{646B7B2F-EF71-4A69-B67A-138AF67C8ABF}" presName="children" presStyleCnt="0"/>
      <dgm:spPr/>
    </dgm:pt>
    <dgm:pt modelId="{1495ED31-BB3A-4344-98C8-846BB721F4BE}" type="pres">
      <dgm:prSet presAssocID="{646B7B2F-EF71-4A69-B67A-138AF67C8ABF}" presName="child1group" presStyleCnt="0"/>
      <dgm:spPr/>
    </dgm:pt>
    <dgm:pt modelId="{3FD1A6D8-5EFE-4392-872E-1F2D5E4589CF}" type="pres">
      <dgm:prSet presAssocID="{646B7B2F-EF71-4A69-B67A-138AF67C8ABF}" presName="child1" presStyleLbl="bgAcc1" presStyleIdx="0" presStyleCnt="4"/>
      <dgm:spPr/>
    </dgm:pt>
    <dgm:pt modelId="{2582CEEA-B02B-459D-90D0-2DE0472292F8}" type="pres">
      <dgm:prSet presAssocID="{646B7B2F-EF71-4A69-B67A-138AF67C8ABF}" presName="child1Text" presStyleLbl="bgAcc1" presStyleIdx="0" presStyleCnt="4">
        <dgm:presLayoutVars>
          <dgm:bulletEnabled val="1"/>
        </dgm:presLayoutVars>
      </dgm:prSet>
      <dgm:spPr/>
    </dgm:pt>
    <dgm:pt modelId="{F2D2EB27-8877-4295-A882-0B12C739C253}" type="pres">
      <dgm:prSet presAssocID="{646B7B2F-EF71-4A69-B67A-138AF67C8ABF}" presName="child2group" presStyleCnt="0"/>
      <dgm:spPr/>
    </dgm:pt>
    <dgm:pt modelId="{4DA3EED6-D07B-43A3-9207-05A600722FF9}" type="pres">
      <dgm:prSet presAssocID="{646B7B2F-EF71-4A69-B67A-138AF67C8ABF}" presName="child2" presStyleLbl="bgAcc1" presStyleIdx="1" presStyleCnt="4"/>
      <dgm:spPr/>
    </dgm:pt>
    <dgm:pt modelId="{05D717B9-CD3F-4420-B29A-2262A05E4280}" type="pres">
      <dgm:prSet presAssocID="{646B7B2F-EF71-4A69-B67A-138AF67C8ABF}" presName="child2Text" presStyleLbl="bgAcc1" presStyleIdx="1" presStyleCnt="4">
        <dgm:presLayoutVars>
          <dgm:bulletEnabled val="1"/>
        </dgm:presLayoutVars>
      </dgm:prSet>
      <dgm:spPr/>
    </dgm:pt>
    <dgm:pt modelId="{231926B5-C150-40E4-8384-8F162517ADEF}" type="pres">
      <dgm:prSet presAssocID="{646B7B2F-EF71-4A69-B67A-138AF67C8ABF}" presName="child3group" presStyleCnt="0"/>
      <dgm:spPr/>
    </dgm:pt>
    <dgm:pt modelId="{19763E89-5163-4383-85C3-3C8132AD71C1}" type="pres">
      <dgm:prSet presAssocID="{646B7B2F-EF71-4A69-B67A-138AF67C8ABF}" presName="child3" presStyleLbl="bgAcc1" presStyleIdx="2" presStyleCnt="4"/>
      <dgm:spPr/>
    </dgm:pt>
    <dgm:pt modelId="{8CEC967B-EA7E-4381-AC4E-7BF2FCB7E697}" type="pres">
      <dgm:prSet presAssocID="{646B7B2F-EF71-4A69-B67A-138AF67C8ABF}" presName="child3Text" presStyleLbl="bgAcc1" presStyleIdx="2" presStyleCnt="4">
        <dgm:presLayoutVars>
          <dgm:bulletEnabled val="1"/>
        </dgm:presLayoutVars>
      </dgm:prSet>
      <dgm:spPr/>
    </dgm:pt>
    <dgm:pt modelId="{62718137-8339-4768-8CE4-51279D8A9B76}" type="pres">
      <dgm:prSet presAssocID="{646B7B2F-EF71-4A69-B67A-138AF67C8ABF}" presName="child4group" presStyleCnt="0"/>
      <dgm:spPr/>
    </dgm:pt>
    <dgm:pt modelId="{0BD8FCA4-C6FC-498F-8802-2567776ED3EB}" type="pres">
      <dgm:prSet presAssocID="{646B7B2F-EF71-4A69-B67A-138AF67C8ABF}" presName="child4" presStyleLbl="bgAcc1" presStyleIdx="3" presStyleCnt="4"/>
      <dgm:spPr/>
    </dgm:pt>
    <dgm:pt modelId="{F36A9FF0-A77E-4D4E-B176-02D2A9DC1ACF}" type="pres">
      <dgm:prSet presAssocID="{646B7B2F-EF71-4A69-B67A-138AF67C8ABF}" presName="child4Text" presStyleLbl="bgAcc1" presStyleIdx="3" presStyleCnt="4">
        <dgm:presLayoutVars>
          <dgm:bulletEnabled val="1"/>
        </dgm:presLayoutVars>
      </dgm:prSet>
      <dgm:spPr/>
    </dgm:pt>
    <dgm:pt modelId="{3832557D-4B29-4648-A850-0DD9E64E4896}" type="pres">
      <dgm:prSet presAssocID="{646B7B2F-EF71-4A69-B67A-138AF67C8ABF}" presName="childPlaceholder" presStyleCnt="0"/>
      <dgm:spPr/>
    </dgm:pt>
    <dgm:pt modelId="{CCB13C2D-0075-4A2C-BDDE-BB58B8224F4C}" type="pres">
      <dgm:prSet presAssocID="{646B7B2F-EF71-4A69-B67A-138AF67C8ABF}" presName="circle" presStyleCnt="0"/>
      <dgm:spPr/>
    </dgm:pt>
    <dgm:pt modelId="{85AC4E73-0C18-4FD9-BAB0-E2BB848324A2}" type="pres">
      <dgm:prSet presAssocID="{646B7B2F-EF71-4A69-B67A-138AF67C8ABF}" presName="quadrant1" presStyleLbl="node1" presStyleIdx="0" presStyleCnt="4">
        <dgm:presLayoutVars>
          <dgm:chMax val="1"/>
          <dgm:bulletEnabled val="1"/>
        </dgm:presLayoutVars>
      </dgm:prSet>
      <dgm:spPr/>
    </dgm:pt>
    <dgm:pt modelId="{72DEC5A0-6AB0-41D4-97A6-823F35B5B259}" type="pres">
      <dgm:prSet presAssocID="{646B7B2F-EF71-4A69-B67A-138AF67C8ABF}" presName="quadrant2" presStyleLbl="node1" presStyleIdx="1" presStyleCnt="4">
        <dgm:presLayoutVars>
          <dgm:chMax val="1"/>
          <dgm:bulletEnabled val="1"/>
        </dgm:presLayoutVars>
      </dgm:prSet>
      <dgm:spPr/>
    </dgm:pt>
    <dgm:pt modelId="{6544721B-8527-4723-BAD7-FFFF67230DFC}" type="pres">
      <dgm:prSet presAssocID="{646B7B2F-EF71-4A69-B67A-138AF67C8ABF}" presName="quadrant3" presStyleLbl="node1" presStyleIdx="2" presStyleCnt="4">
        <dgm:presLayoutVars>
          <dgm:chMax val="1"/>
          <dgm:bulletEnabled val="1"/>
        </dgm:presLayoutVars>
      </dgm:prSet>
      <dgm:spPr/>
    </dgm:pt>
    <dgm:pt modelId="{65723A13-A381-47D1-919A-6BD075C18F38}" type="pres">
      <dgm:prSet presAssocID="{646B7B2F-EF71-4A69-B67A-138AF67C8ABF}" presName="quadrant4" presStyleLbl="node1" presStyleIdx="3" presStyleCnt="4">
        <dgm:presLayoutVars>
          <dgm:chMax val="1"/>
          <dgm:bulletEnabled val="1"/>
        </dgm:presLayoutVars>
      </dgm:prSet>
      <dgm:spPr/>
    </dgm:pt>
    <dgm:pt modelId="{D5BCE513-625C-49AF-B223-6F16BA61E6A9}" type="pres">
      <dgm:prSet presAssocID="{646B7B2F-EF71-4A69-B67A-138AF67C8ABF}" presName="quadrantPlaceholder" presStyleCnt="0"/>
      <dgm:spPr/>
    </dgm:pt>
    <dgm:pt modelId="{8D295B08-8CD6-4371-A9CE-BC4B7BC71D8C}" type="pres">
      <dgm:prSet presAssocID="{646B7B2F-EF71-4A69-B67A-138AF67C8ABF}" presName="center1" presStyleLbl="fgShp" presStyleIdx="0" presStyleCnt="2"/>
      <dgm:spPr/>
    </dgm:pt>
    <dgm:pt modelId="{E6C052D7-BA28-48F5-BDF7-DEF585D8C5B8}" type="pres">
      <dgm:prSet presAssocID="{646B7B2F-EF71-4A69-B67A-138AF67C8ABF}" presName="center2" presStyleLbl="fgShp" presStyleIdx="1" presStyleCnt="2"/>
      <dgm:spPr/>
    </dgm:pt>
  </dgm:ptLst>
  <dgm:cxnLst>
    <dgm:cxn modelId="{57F65314-778D-47D0-B1D9-95D35ADD1DF9}" srcId="{646B7B2F-EF71-4A69-B67A-138AF67C8ABF}" destId="{810284D5-5E40-4ABA-B741-717DAA7A9368}" srcOrd="2" destOrd="0" parTransId="{A918C8FD-B274-4EDE-B773-2E90642E1EBE}" sibTransId="{DEB65CEF-1BB2-4552-A1B4-107E06C2A829}"/>
    <dgm:cxn modelId="{F02B4A1E-7F08-47D3-B1ED-A0FD84C18C43}" type="presOf" srcId="{AD66E1D2-4559-42F6-8342-FB43C4613AC9}" destId="{19763E89-5163-4383-85C3-3C8132AD71C1}" srcOrd="0" destOrd="0" presId="urn:microsoft.com/office/officeart/2005/8/layout/cycle4"/>
    <dgm:cxn modelId="{D50D501E-871F-4D8E-8579-317FA260AB19}" type="presOf" srcId="{1331583E-ECCB-49A4-9E09-14F34C818ECA}" destId="{4DA3EED6-D07B-43A3-9207-05A600722FF9}" srcOrd="0" destOrd="0" presId="urn:microsoft.com/office/officeart/2005/8/layout/cycle4"/>
    <dgm:cxn modelId="{7573A933-0489-4074-9FE3-A6A10EA95B82}" type="presOf" srcId="{3BD6212C-B1C9-41A7-9EC1-201C35FE2F20}" destId="{F36A9FF0-A77E-4D4E-B176-02D2A9DC1ACF}" srcOrd="1" destOrd="0" presId="urn:microsoft.com/office/officeart/2005/8/layout/cycle4"/>
    <dgm:cxn modelId="{B2884F3A-9C93-4443-A956-FED58192FAE1}" type="presOf" srcId="{1331583E-ECCB-49A4-9E09-14F34C818ECA}" destId="{05D717B9-CD3F-4420-B29A-2262A05E4280}" srcOrd="1" destOrd="0" presId="urn:microsoft.com/office/officeart/2005/8/layout/cycle4"/>
    <dgm:cxn modelId="{E9A0B05B-32CD-4EAC-A479-82397B237CBA}" type="presOf" srcId="{42531025-1242-4534-A4F9-09D1FFD45028}" destId="{65723A13-A381-47D1-919A-6BD075C18F38}" srcOrd="0" destOrd="0" presId="urn:microsoft.com/office/officeart/2005/8/layout/cycle4"/>
    <dgm:cxn modelId="{967F5B5E-2D2F-400E-A797-C3B695683906}" srcId="{00A49B67-05A7-4907-A83F-6810F471F4E2}" destId="{1331583E-ECCB-49A4-9E09-14F34C818ECA}" srcOrd="0" destOrd="0" parTransId="{C368FFF5-092F-4013-A6C1-AF77A4FED888}" sibTransId="{99803494-AA97-4E47-B318-62727B70C68B}"/>
    <dgm:cxn modelId="{65E71C4F-F2DF-49C8-9F78-05C15AA9AC7B}" type="presOf" srcId="{76D1A530-F02F-40BB-90D3-559C82E229CE}" destId="{2582CEEA-B02B-459D-90D0-2DE0472292F8}" srcOrd="1" destOrd="0" presId="urn:microsoft.com/office/officeart/2005/8/layout/cycle4"/>
    <dgm:cxn modelId="{7BFF7A76-C750-4EC3-89CF-BF9A3AFE00B0}" srcId="{646B7B2F-EF71-4A69-B67A-138AF67C8ABF}" destId="{00A49B67-05A7-4907-A83F-6810F471F4E2}" srcOrd="1" destOrd="0" parTransId="{425B6881-DBF5-46FD-887D-4F3248DAE1C0}" sibTransId="{8F63C487-5CFF-4FB1-9880-789A5B39DC47}"/>
    <dgm:cxn modelId="{CF12708C-D9CF-4BD8-A840-8B336101B96F}" type="presOf" srcId="{76D1A530-F02F-40BB-90D3-559C82E229CE}" destId="{3FD1A6D8-5EFE-4392-872E-1F2D5E4589CF}" srcOrd="0" destOrd="0" presId="urn:microsoft.com/office/officeart/2005/8/layout/cycle4"/>
    <dgm:cxn modelId="{2A56FF91-BAF2-40C1-83D0-490E0D84239D}" srcId="{42531025-1242-4534-A4F9-09D1FFD45028}" destId="{3BD6212C-B1C9-41A7-9EC1-201C35FE2F20}" srcOrd="0" destOrd="0" parTransId="{0699425F-7B91-43A3-B764-B1574CD3EB1C}" sibTransId="{A5B8D8F1-6845-47DD-9A2E-2EE89F834EE3}"/>
    <dgm:cxn modelId="{5690F599-F84F-4623-B38B-385F61468257}" type="presOf" srcId="{AD66E1D2-4559-42F6-8342-FB43C4613AC9}" destId="{8CEC967B-EA7E-4381-AC4E-7BF2FCB7E697}" srcOrd="1" destOrd="0" presId="urn:microsoft.com/office/officeart/2005/8/layout/cycle4"/>
    <dgm:cxn modelId="{967F559B-5081-45C9-84EF-919CA161EFE6}" type="presOf" srcId="{646B7B2F-EF71-4A69-B67A-138AF67C8ABF}" destId="{B36B15E3-5D5B-4DBC-B819-5C9D09677640}" srcOrd="0" destOrd="0" presId="urn:microsoft.com/office/officeart/2005/8/layout/cycle4"/>
    <dgm:cxn modelId="{76CF0FB9-8E53-45B6-AF04-66D3A06090E0}" type="presOf" srcId="{810284D5-5E40-4ABA-B741-717DAA7A9368}" destId="{6544721B-8527-4723-BAD7-FFFF67230DFC}" srcOrd="0" destOrd="0" presId="urn:microsoft.com/office/officeart/2005/8/layout/cycle4"/>
    <dgm:cxn modelId="{D5040CC1-C252-4515-8097-EAA1FEE2C71D}" srcId="{646B7B2F-EF71-4A69-B67A-138AF67C8ABF}" destId="{42531025-1242-4534-A4F9-09D1FFD45028}" srcOrd="3" destOrd="0" parTransId="{BE0710E7-B5E1-4AE6-8A63-36E787483C49}" sibTransId="{A1AEC9BB-E17E-48A9-9680-767BA916353A}"/>
    <dgm:cxn modelId="{1687B9C3-3572-47AE-99D9-D5BCE50AE15B}" type="presOf" srcId="{92E6853A-91BC-4AC0-AD08-D3EB38E1CCCF}" destId="{85AC4E73-0C18-4FD9-BAB0-E2BB848324A2}" srcOrd="0" destOrd="0" presId="urn:microsoft.com/office/officeart/2005/8/layout/cycle4"/>
    <dgm:cxn modelId="{B5894BD1-3A62-46F9-BF21-FE79423A4A06}" srcId="{646B7B2F-EF71-4A69-B67A-138AF67C8ABF}" destId="{92E6853A-91BC-4AC0-AD08-D3EB38E1CCCF}" srcOrd="0" destOrd="0" parTransId="{6D550C88-C462-4985-A47B-437C0B789A92}" sibTransId="{21FEB141-FA14-4E0E-9F95-9BE03AF045EC}"/>
    <dgm:cxn modelId="{E42CDBD9-5CBE-4E28-8FDA-C023BB7E9C55}" type="presOf" srcId="{00A49B67-05A7-4907-A83F-6810F471F4E2}" destId="{72DEC5A0-6AB0-41D4-97A6-823F35B5B259}" srcOrd="0" destOrd="0" presId="urn:microsoft.com/office/officeart/2005/8/layout/cycle4"/>
    <dgm:cxn modelId="{F3A50EE2-5F10-4D7C-B054-6F6DB00AD17E}" srcId="{92E6853A-91BC-4AC0-AD08-D3EB38E1CCCF}" destId="{76D1A530-F02F-40BB-90D3-559C82E229CE}" srcOrd="0" destOrd="0" parTransId="{24121601-3332-485B-98B3-44EFEFA13454}" sibTransId="{C4966D89-CAEF-4F3E-9BE3-22A095BD7352}"/>
    <dgm:cxn modelId="{FB7AE4E7-3B05-4681-9ECB-D39EC0B04625}" type="presOf" srcId="{3BD6212C-B1C9-41A7-9EC1-201C35FE2F20}" destId="{0BD8FCA4-C6FC-498F-8802-2567776ED3EB}" srcOrd="0" destOrd="0" presId="urn:microsoft.com/office/officeart/2005/8/layout/cycle4"/>
    <dgm:cxn modelId="{1E7859EB-776E-435C-B48A-12A715581DD3}" srcId="{810284D5-5E40-4ABA-B741-717DAA7A9368}" destId="{AD66E1D2-4559-42F6-8342-FB43C4613AC9}" srcOrd="0" destOrd="0" parTransId="{5B73A517-5812-4614-9BFE-1AC854DD25E3}" sibTransId="{8A11A464-C4A6-4899-8B06-4A45CF5E63DF}"/>
    <dgm:cxn modelId="{7E099CF5-9C4A-48AA-9C84-9511019CBBAF}" type="presParOf" srcId="{B36B15E3-5D5B-4DBC-B819-5C9D09677640}" destId="{DDC4367D-8079-4921-A8FA-6DBA39DD9DA3}" srcOrd="0" destOrd="0" presId="urn:microsoft.com/office/officeart/2005/8/layout/cycle4"/>
    <dgm:cxn modelId="{8B39DE6C-6ED0-4B92-BEFB-6294F73554DC}" type="presParOf" srcId="{DDC4367D-8079-4921-A8FA-6DBA39DD9DA3}" destId="{1495ED31-BB3A-4344-98C8-846BB721F4BE}" srcOrd="0" destOrd="0" presId="urn:microsoft.com/office/officeart/2005/8/layout/cycle4"/>
    <dgm:cxn modelId="{FAB8FD5F-92ED-4BBB-A790-BC329E2467F1}" type="presParOf" srcId="{1495ED31-BB3A-4344-98C8-846BB721F4BE}" destId="{3FD1A6D8-5EFE-4392-872E-1F2D5E4589CF}" srcOrd="0" destOrd="0" presId="urn:microsoft.com/office/officeart/2005/8/layout/cycle4"/>
    <dgm:cxn modelId="{BEFF3676-BD2F-486E-9D39-97F423737BFB}" type="presParOf" srcId="{1495ED31-BB3A-4344-98C8-846BB721F4BE}" destId="{2582CEEA-B02B-459D-90D0-2DE0472292F8}" srcOrd="1" destOrd="0" presId="urn:microsoft.com/office/officeart/2005/8/layout/cycle4"/>
    <dgm:cxn modelId="{DA4D0F40-E390-4D98-97F1-9D038EE74D4F}" type="presParOf" srcId="{DDC4367D-8079-4921-A8FA-6DBA39DD9DA3}" destId="{F2D2EB27-8877-4295-A882-0B12C739C253}" srcOrd="1" destOrd="0" presId="urn:microsoft.com/office/officeart/2005/8/layout/cycle4"/>
    <dgm:cxn modelId="{4040AABE-23A4-4EBC-A776-A564D9551D93}" type="presParOf" srcId="{F2D2EB27-8877-4295-A882-0B12C739C253}" destId="{4DA3EED6-D07B-43A3-9207-05A600722FF9}" srcOrd="0" destOrd="0" presId="urn:microsoft.com/office/officeart/2005/8/layout/cycle4"/>
    <dgm:cxn modelId="{77E6908B-F925-47C9-9E3D-6C2B61F5D350}" type="presParOf" srcId="{F2D2EB27-8877-4295-A882-0B12C739C253}" destId="{05D717B9-CD3F-4420-B29A-2262A05E4280}" srcOrd="1" destOrd="0" presId="urn:microsoft.com/office/officeart/2005/8/layout/cycle4"/>
    <dgm:cxn modelId="{5833346C-1F9F-4461-9488-E0C2BB5FA79A}" type="presParOf" srcId="{DDC4367D-8079-4921-A8FA-6DBA39DD9DA3}" destId="{231926B5-C150-40E4-8384-8F162517ADEF}" srcOrd="2" destOrd="0" presId="urn:microsoft.com/office/officeart/2005/8/layout/cycle4"/>
    <dgm:cxn modelId="{DCDC4879-199D-4044-BE67-C6F8B03FFED7}" type="presParOf" srcId="{231926B5-C150-40E4-8384-8F162517ADEF}" destId="{19763E89-5163-4383-85C3-3C8132AD71C1}" srcOrd="0" destOrd="0" presId="urn:microsoft.com/office/officeart/2005/8/layout/cycle4"/>
    <dgm:cxn modelId="{77841A9A-5375-4CC0-BFA0-FFC42F2324E6}" type="presParOf" srcId="{231926B5-C150-40E4-8384-8F162517ADEF}" destId="{8CEC967B-EA7E-4381-AC4E-7BF2FCB7E697}" srcOrd="1" destOrd="0" presId="urn:microsoft.com/office/officeart/2005/8/layout/cycle4"/>
    <dgm:cxn modelId="{06303F72-E79A-4A81-AE53-B410AEEE5B07}" type="presParOf" srcId="{DDC4367D-8079-4921-A8FA-6DBA39DD9DA3}" destId="{62718137-8339-4768-8CE4-51279D8A9B76}" srcOrd="3" destOrd="0" presId="urn:microsoft.com/office/officeart/2005/8/layout/cycle4"/>
    <dgm:cxn modelId="{1870AFC2-AD75-4B72-BF48-177A41A00940}" type="presParOf" srcId="{62718137-8339-4768-8CE4-51279D8A9B76}" destId="{0BD8FCA4-C6FC-498F-8802-2567776ED3EB}" srcOrd="0" destOrd="0" presId="urn:microsoft.com/office/officeart/2005/8/layout/cycle4"/>
    <dgm:cxn modelId="{23303A60-7E97-492C-8EA3-C47CF044C956}" type="presParOf" srcId="{62718137-8339-4768-8CE4-51279D8A9B76}" destId="{F36A9FF0-A77E-4D4E-B176-02D2A9DC1ACF}" srcOrd="1" destOrd="0" presId="urn:microsoft.com/office/officeart/2005/8/layout/cycle4"/>
    <dgm:cxn modelId="{0AC2B285-B1BC-4504-8F53-372C06A7C995}" type="presParOf" srcId="{DDC4367D-8079-4921-A8FA-6DBA39DD9DA3}" destId="{3832557D-4B29-4648-A850-0DD9E64E4896}" srcOrd="4" destOrd="0" presId="urn:microsoft.com/office/officeart/2005/8/layout/cycle4"/>
    <dgm:cxn modelId="{478A75F6-B655-4114-AE94-CCCD26F7F539}" type="presParOf" srcId="{B36B15E3-5D5B-4DBC-B819-5C9D09677640}" destId="{CCB13C2D-0075-4A2C-BDDE-BB58B8224F4C}" srcOrd="1" destOrd="0" presId="urn:microsoft.com/office/officeart/2005/8/layout/cycle4"/>
    <dgm:cxn modelId="{449877AB-A2C5-4A86-BC00-F98B64D6C690}" type="presParOf" srcId="{CCB13C2D-0075-4A2C-BDDE-BB58B8224F4C}" destId="{85AC4E73-0C18-4FD9-BAB0-E2BB848324A2}" srcOrd="0" destOrd="0" presId="urn:microsoft.com/office/officeart/2005/8/layout/cycle4"/>
    <dgm:cxn modelId="{67415E9E-4169-4DDD-8D34-AD27AF1C0304}" type="presParOf" srcId="{CCB13C2D-0075-4A2C-BDDE-BB58B8224F4C}" destId="{72DEC5A0-6AB0-41D4-97A6-823F35B5B259}" srcOrd="1" destOrd="0" presId="urn:microsoft.com/office/officeart/2005/8/layout/cycle4"/>
    <dgm:cxn modelId="{1823AECC-2F81-4C90-BCF5-38FD2E1C36C0}" type="presParOf" srcId="{CCB13C2D-0075-4A2C-BDDE-BB58B8224F4C}" destId="{6544721B-8527-4723-BAD7-FFFF67230DFC}" srcOrd="2" destOrd="0" presId="urn:microsoft.com/office/officeart/2005/8/layout/cycle4"/>
    <dgm:cxn modelId="{97B3AFB7-5880-4581-9431-B2C8F8C35D0B}" type="presParOf" srcId="{CCB13C2D-0075-4A2C-BDDE-BB58B8224F4C}" destId="{65723A13-A381-47D1-919A-6BD075C18F38}" srcOrd="3" destOrd="0" presId="urn:microsoft.com/office/officeart/2005/8/layout/cycle4"/>
    <dgm:cxn modelId="{CEA36B65-9E78-430D-8BA3-84CAEF32693C}" type="presParOf" srcId="{CCB13C2D-0075-4A2C-BDDE-BB58B8224F4C}" destId="{D5BCE513-625C-49AF-B223-6F16BA61E6A9}" srcOrd="4" destOrd="0" presId="urn:microsoft.com/office/officeart/2005/8/layout/cycle4"/>
    <dgm:cxn modelId="{DF88E5B7-7871-4428-890A-92EC1BF6B836}" type="presParOf" srcId="{B36B15E3-5D5B-4DBC-B819-5C9D09677640}" destId="{8D295B08-8CD6-4371-A9CE-BC4B7BC71D8C}" srcOrd="2" destOrd="0" presId="urn:microsoft.com/office/officeart/2005/8/layout/cycle4"/>
    <dgm:cxn modelId="{CB027C6D-8C97-489C-AD5B-66544605D927}" type="presParOf" srcId="{B36B15E3-5D5B-4DBC-B819-5C9D09677640}" destId="{E6C052D7-BA28-48F5-BDF7-DEF585D8C5B8}" srcOrd="3" destOrd="0" presId="urn:microsoft.com/office/officeart/2005/8/layout/cycle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25C6BF60-9246-42EF-8E07-37D0A6DC2B60}"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757D177B-EFE3-4376-BF3F-6B33A8905EE9}">
      <dgm:prSet/>
      <dgm:spPr/>
      <dgm:t>
        <a:bodyPr/>
        <a:lstStyle/>
        <a:p>
          <a:r>
            <a:rPr lang="en-US" dirty="0" err="1"/>
            <a:t>Versterk</a:t>
          </a:r>
          <a:r>
            <a:rPr lang="en-US" dirty="0"/>
            <a:t> wat </a:t>
          </a:r>
          <a:r>
            <a:rPr lang="en-US" dirty="0" err="1"/>
            <a:t>goed</a:t>
          </a:r>
          <a:r>
            <a:rPr lang="en-US" dirty="0"/>
            <a:t> </a:t>
          </a:r>
          <a:r>
            <a:rPr lang="en-US" dirty="0" err="1"/>
            <a:t>gaat</a:t>
          </a:r>
          <a:endParaRPr lang="en-US" dirty="0"/>
        </a:p>
      </dgm:t>
    </dgm:pt>
    <dgm:pt modelId="{451A6D95-214A-42F2-9D40-84925CCE0351}" type="parTrans" cxnId="{8F7DB854-D4EC-4840-A6D7-86084FC95013}">
      <dgm:prSet/>
      <dgm:spPr/>
      <dgm:t>
        <a:bodyPr/>
        <a:lstStyle/>
        <a:p>
          <a:endParaRPr lang="en-US"/>
        </a:p>
      </dgm:t>
    </dgm:pt>
    <dgm:pt modelId="{A8DFEBE3-E9E3-443E-A5D1-D3377D9F09D3}" type="sibTrans" cxnId="{8F7DB854-D4EC-4840-A6D7-86084FC95013}">
      <dgm:prSet/>
      <dgm:spPr/>
      <dgm:t>
        <a:bodyPr/>
        <a:lstStyle/>
        <a:p>
          <a:endParaRPr lang="en-US"/>
        </a:p>
      </dgm:t>
    </dgm:pt>
    <dgm:pt modelId="{83008126-F0EA-4B0C-BDAC-968F243B727D}">
      <dgm:prSet/>
      <dgm:spPr/>
      <dgm:t>
        <a:bodyPr/>
        <a:lstStyle/>
        <a:p>
          <a:r>
            <a:rPr lang="nl-NL" dirty="0"/>
            <a:t>Beschrijf het contact dat je wel ziet</a:t>
          </a:r>
        </a:p>
      </dgm:t>
    </dgm:pt>
    <dgm:pt modelId="{586E132A-8F89-44B3-A082-518B6C8D2D8C}" type="parTrans" cxnId="{47501A54-6210-4CE9-BF1D-00F05D5A3B0B}">
      <dgm:prSet/>
      <dgm:spPr/>
      <dgm:t>
        <a:bodyPr/>
        <a:lstStyle/>
        <a:p>
          <a:endParaRPr lang="en-US"/>
        </a:p>
      </dgm:t>
    </dgm:pt>
    <dgm:pt modelId="{E028E94D-76E9-4AA4-936A-D0D13888FD42}" type="sibTrans" cxnId="{47501A54-6210-4CE9-BF1D-00F05D5A3B0B}">
      <dgm:prSet/>
      <dgm:spPr/>
      <dgm:t>
        <a:bodyPr/>
        <a:lstStyle/>
        <a:p>
          <a:endParaRPr lang="en-US"/>
        </a:p>
      </dgm:t>
    </dgm:pt>
    <dgm:pt modelId="{56C4BEFF-C993-4FCE-895D-BB975BAC7B77}">
      <dgm:prSet/>
      <dgm:spPr/>
      <dgm:t>
        <a:bodyPr/>
        <a:lstStyle/>
        <a:p>
          <a:r>
            <a:rPr lang="en-US" dirty="0" err="1"/>
            <a:t>Bijvoeden</a:t>
          </a:r>
          <a:r>
            <a:rPr lang="en-US" dirty="0"/>
            <a:t> </a:t>
          </a:r>
          <a:r>
            <a:rPr lang="en-US" dirty="0" err="1"/>
            <a:t>aan</a:t>
          </a:r>
          <a:r>
            <a:rPr lang="en-US" dirty="0"/>
            <a:t> de </a:t>
          </a:r>
          <a:r>
            <a:rPr lang="en-US" dirty="0" err="1"/>
            <a:t>borst</a:t>
          </a:r>
          <a:r>
            <a:rPr lang="en-US" dirty="0"/>
            <a:t> </a:t>
          </a:r>
          <a:r>
            <a:rPr lang="en-US" dirty="0" err="1"/>
            <a:t>als</a:t>
          </a:r>
          <a:r>
            <a:rPr lang="en-US" dirty="0"/>
            <a:t> </a:t>
          </a:r>
          <a:r>
            <a:rPr lang="en-US" dirty="0" err="1"/>
            <a:t>mogelijk</a:t>
          </a:r>
          <a:endParaRPr lang="en-US" dirty="0"/>
        </a:p>
      </dgm:t>
    </dgm:pt>
    <dgm:pt modelId="{5F60211E-4714-4E3D-8F86-C2997866000D}" type="parTrans" cxnId="{D8DDBCE6-C299-46D7-9682-6F4AC8041178}">
      <dgm:prSet/>
      <dgm:spPr/>
      <dgm:t>
        <a:bodyPr/>
        <a:lstStyle/>
        <a:p>
          <a:endParaRPr lang="en-US"/>
        </a:p>
      </dgm:t>
    </dgm:pt>
    <dgm:pt modelId="{59D3CA28-24FE-45C0-BBFF-DDB43C5C4F27}" type="sibTrans" cxnId="{D8DDBCE6-C299-46D7-9682-6F4AC8041178}">
      <dgm:prSet/>
      <dgm:spPr/>
      <dgm:t>
        <a:bodyPr/>
        <a:lstStyle/>
        <a:p>
          <a:endParaRPr lang="en-US"/>
        </a:p>
      </dgm:t>
    </dgm:pt>
    <dgm:pt modelId="{7B1DFD29-7D71-4F12-AD6B-B24EBAAE4365}">
      <dgm:prSet/>
      <dgm:spPr/>
      <dgm:t>
        <a:bodyPr/>
        <a:lstStyle/>
        <a:p>
          <a:r>
            <a:rPr lang="nl-NL" dirty="0"/>
            <a:t>Laat oefenen tussen voedingen in </a:t>
          </a:r>
          <a:endParaRPr lang="en-US" dirty="0"/>
        </a:p>
      </dgm:t>
    </dgm:pt>
    <dgm:pt modelId="{591E0DF0-C8E5-49E5-A4A2-78A062F52B74}" type="parTrans" cxnId="{FCC8848C-EAC7-4D33-B497-39DC7DD47BD4}">
      <dgm:prSet/>
      <dgm:spPr/>
      <dgm:t>
        <a:bodyPr/>
        <a:lstStyle/>
        <a:p>
          <a:endParaRPr lang="en-US"/>
        </a:p>
      </dgm:t>
    </dgm:pt>
    <dgm:pt modelId="{EB272AEE-714B-4C0B-9703-491FF683842D}" type="sibTrans" cxnId="{FCC8848C-EAC7-4D33-B497-39DC7DD47BD4}">
      <dgm:prSet/>
      <dgm:spPr/>
      <dgm:t>
        <a:bodyPr/>
        <a:lstStyle/>
        <a:p>
          <a:endParaRPr lang="en-US"/>
        </a:p>
      </dgm:t>
    </dgm:pt>
    <dgm:pt modelId="{45912461-24E4-4E90-88C9-C654A38808D4}">
      <dgm:prSet/>
      <dgm:spPr/>
      <dgm:t>
        <a:bodyPr/>
        <a:lstStyle/>
        <a:p>
          <a:r>
            <a:rPr lang="nl-NL" dirty="0"/>
            <a:t>Schets realistische verwachtingen</a:t>
          </a:r>
        </a:p>
      </dgm:t>
    </dgm:pt>
    <dgm:pt modelId="{22C0E8B7-E60B-4D61-A781-0776990EB4C2}" type="parTrans" cxnId="{7CF0A293-F29C-46BD-AEC7-3F72D61E27F1}">
      <dgm:prSet/>
      <dgm:spPr/>
      <dgm:t>
        <a:bodyPr/>
        <a:lstStyle/>
        <a:p>
          <a:endParaRPr lang="en-US"/>
        </a:p>
      </dgm:t>
    </dgm:pt>
    <dgm:pt modelId="{DC06C294-DE93-4485-BD55-F0A22D572A72}" type="sibTrans" cxnId="{7CF0A293-F29C-46BD-AEC7-3F72D61E27F1}">
      <dgm:prSet/>
      <dgm:spPr/>
      <dgm:t>
        <a:bodyPr/>
        <a:lstStyle/>
        <a:p>
          <a:endParaRPr lang="en-US"/>
        </a:p>
      </dgm:t>
    </dgm:pt>
    <dgm:pt modelId="{6CB8FBE4-5D1D-423F-B390-8051B51C0250}">
      <dgm:prSet/>
      <dgm:spPr/>
      <dgm:t>
        <a:bodyPr/>
        <a:lstStyle/>
        <a:p>
          <a:r>
            <a:rPr lang="nl-NL" dirty="0"/>
            <a:t>Laat horen wat lukt, ook door moeder</a:t>
          </a:r>
        </a:p>
      </dgm:t>
    </dgm:pt>
    <dgm:pt modelId="{ABC1260E-C1A0-42D1-8B8C-7BF8F24F870F}" type="parTrans" cxnId="{86BC77ED-9E29-4D2A-BD2A-6842449DEAFA}">
      <dgm:prSet/>
      <dgm:spPr/>
      <dgm:t>
        <a:bodyPr/>
        <a:lstStyle/>
        <a:p>
          <a:endParaRPr lang="nl-NL"/>
        </a:p>
      </dgm:t>
    </dgm:pt>
    <dgm:pt modelId="{BD659D5B-B535-40FA-B99E-0E687BC0B9BC}" type="sibTrans" cxnId="{86BC77ED-9E29-4D2A-BD2A-6842449DEAFA}">
      <dgm:prSet/>
      <dgm:spPr/>
      <dgm:t>
        <a:bodyPr/>
        <a:lstStyle/>
        <a:p>
          <a:endParaRPr lang="nl-NL"/>
        </a:p>
      </dgm:t>
    </dgm:pt>
    <dgm:pt modelId="{6D65CAF4-553F-4084-8D69-0AFD9E2532D3}" type="pres">
      <dgm:prSet presAssocID="{25C6BF60-9246-42EF-8E07-37D0A6DC2B60}" presName="linear" presStyleCnt="0">
        <dgm:presLayoutVars>
          <dgm:animLvl val="lvl"/>
          <dgm:resizeHandles val="exact"/>
        </dgm:presLayoutVars>
      </dgm:prSet>
      <dgm:spPr/>
    </dgm:pt>
    <dgm:pt modelId="{727ADAC1-9AAA-4A3E-8025-68AAFA0EA2EC}" type="pres">
      <dgm:prSet presAssocID="{757D177B-EFE3-4376-BF3F-6B33A8905EE9}" presName="parentText" presStyleLbl="node1" presStyleIdx="0" presStyleCnt="6" custLinFactNeighborX="-18350" custLinFactNeighborY="-59185">
        <dgm:presLayoutVars>
          <dgm:chMax val="0"/>
          <dgm:bulletEnabled val="1"/>
        </dgm:presLayoutVars>
      </dgm:prSet>
      <dgm:spPr/>
    </dgm:pt>
    <dgm:pt modelId="{7A1A68A2-1629-468B-981C-78B6DAAE85A8}" type="pres">
      <dgm:prSet presAssocID="{A8DFEBE3-E9E3-443E-A5D1-D3377D9F09D3}" presName="spacer" presStyleCnt="0"/>
      <dgm:spPr/>
    </dgm:pt>
    <dgm:pt modelId="{4539053C-580C-4EB2-BCC3-BB63E9851EC6}" type="pres">
      <dgm:prSet presAssocID="{6CB8FBE4-5D1D-423F-B390-8051B51C0250}" presName="parentText" presStyleLbl="node1" presStyleIdx="1" presStyleCnt="6">
        <dgm:presLayoutVars>
          <dgm:chMax val="0"/>
          <dgm:bulletEnabled val="1"/>
        </dgm:presLayoutVars>
      </dgm:prSet>
      <dgm:spPr/>
    </dgm:pt>
    <dgm:pt modelId="{6B887F35-18CB-465F-9576-87B7606B4729}" type="pres">
      <dgm:prSet presAssocID="{BD659D5B-B535-40FA-B99E-0E687BC0B9BC}" presName="spacer" presStyleCnt="0"/>
      <dgm:spPr/>
    </dgm:pt>
    <dgm:pt modelId="{A5B960F8-B8F1-4CC8-827F-478CABB177EC}" type="pres">
      <dgm:prSet presAssocID="{83008126-F0EA-4B0C-BDAC-968F243B727D}" presName="parentText" presStyleLbl="node1" presStyleIdx="2" presStyleCnt="6">
        <dgm:presLayoutVars>
          <dgm:chMax val="0"/>
          <dgm:bulletEnabled val="1"/>
        </dgm:presLayoutVars>
      </dgm:prSet>
      <dgm:spPr/>
    </dgm:pt>
    <dgm:pt modelId="{CF8AE56C-881A-4B0A-9B1A-1C7F6AEC4022}" type="pres">
      <dgm:prSet presAssocID="{E028E94D-76E9-4AA4-936A-D0D13888FD42}" presName="spacer" presStyleCnt="0"/>
      <dgm:spPr/>
    </dgm:pt>
    <dgm:pt modelId="{6B25B4A9-28ED-4AF1-BD60-748298CAE3AB}" type="pres">
      <dgm:prSet presAssocID="{56C4BEFF-C993-4FCE-895D-BB975BAC7B77}" presName="parentText" presStyleLbl="node1" presStyleIdx="3" presStyleCnt="6" custLinFactNeighborX="-18350" custLinFactNeighborY="-2">
        <dgm:presLayoutVars>
          <dgm:chMax val="0"/>
          <dgm:bulletEnabled val="1"/>
        </dgm:presLayoutVars>
      </dgm:prSet>
      <dgm:spPr/>
    </dgm:pt>
    <dgm:pt modelId="{67817A58-4713-48CD-8451-D10059E0211B}" type="pres">
      <dgm:prSet presAssocID="{59D3CA28-24FE-45C0-BBFF-DDB43C5C4F27}" presName="spacer" presStyleCnt="0"/>
      <dgm:spPr/>
    </dgm:pt>
    <dgm:pt modelId="{51B81974-5B46-4B74-A5F5-09979034B37E}" type="pres">
      <dgm:prSet presAssocID="{7B1DFD29-7D71-4F12-AD6B-B24EBAAE4365}" presName="parentText" presStyleLbl="node1" presStyleIdx="4" presStyleCnt="6">
        <dgm:presLayoutVars>
          <dgm:chMax val="0"/>
          <dgm:bulletEnabled val="1"/>
        </dgm:presLayoutVars>
      </dgm:prSet>
      <dgm:spPr/>
    </dgm:pt>
    <dgm:pt modelId="{4AFAFC82-D17B-4410-ABF3-E9CCFD28001F}" type="pres">
      <dgm:prSet presAssocID="{EB272AEE-714B-4C0B-9703-491FF683842D}" presName="spacer" presStyleCnt="0"/>
      <dgm:spPr/>
    </dgm:pt>
    <dgm:pt modelId="{89BE98B1-FE39-4250-B149-783434A3839A}" type="pres">
      <dgm:prSet presAssocID="{45912461-24E4-4E90-88C9-C654A38808D4}" presName="parentText" presStyleLbl="node1" presStyleIdx="5" presStyleCnt="6">
        <dgm:presLayoutVars>
          <dgm:chMax val="0"/>
          <dgm:bulletEnabled val="1"/>
        </dgm:presLayoutVars>
      </dgm:prSet>
      <dgm:spPr/>
    </dgm:pt>
  </dgm:ptLst>
  <dgm:cxnLst>
    <dgm:cxn modelId="{47501A54-6210-4CE9-BF1D-00F05D5A3B0B}" srcId="{25C6BF60-9246-42EF-8E07-37D0A6DC2B60}" destId="{83008126-F0EA-4B0C-BDAC-968F243B727D}" srcOrd="2" destOrd="0" parTransId="{586E132A-8F89-44B3-A082-518B6C8D2D8C}" sibTransId="{E028E94D-76E9-4AA4-936A-D0D13888FD42}"/>
    <dgm:cxn modelId="{8F7DB854-D4EC-4840-A6D7-86084FC95013}" srcId="{25C6BF60-9246-42EF-8E07-37D0A6DC2B60}" destId="{757D177B-EFE3-4376-BF3F-6B33A8905EE9}" srcOrd="0" destOrd="0" parTransId="{451A6D95-214A-42F2-9D40-84925CCE0351}" sibTransId="{A8DFEBE3-E9E3-443E-A5D1-D3377D9F09D3}"/>
    <dgm:cxn modelId="{44AB0276-5DBB-465D-89E8-3D7C3EA801BD}" type="presOf" srcId="{45912461-24E4-4E90-88C9-C654A38808D4}" destId="{89BE98B1-FE39-4250-B149-783434A3839A}" srcOrd="0" destOrd="0" presId="urn:microsoft.com/office/officeart/2005/8/layout/vList2"/>
    <dgm:cxn modelId="{061E4881-851F-4AAC-B747-7B76266B4004}" type="presOf" srcId="{7B1DFD29-7D71-4F12-AD6B-B24EBAAE4365}" destId="{51B81974-5B46-4B74-A5F5-09979034B37E}" srcOrd="0" destOrd="0" presId="urn:microsoft.com/office/officeart/2005/8/layout/vList2"/>
    <dgm:cxn modelId="{FCC8848C-EAC7-4D33-B497-39DC7DD47BD4}" srcId="{25C6BF60-9246-42EF-8E07-37D0A6DC2B60}" destId="{7B1DFD29-7D71-4F12-AD6B-B24EBAAE4365}" srcOrd="4" destOrd="0" parTransId="{591E0DF0-C8E5-49E5-A4A2-78A062F52B74}" sibTransId="{EB272AEE-714B-4C0B-9703-491FF683842D}"/>
    <dgm:cxn modelId="{2EBBE290-8336-439E-A679-4C2F0B5A4A36}" type="presOf" srcId="{83008126-F0EA-4B0C-BDAC-968F243B727D}" destId="{A5B960F8-B8F1-4CC8-827F-478CABB177EC}" srcOrd="0" destOrd="0" presId="urn:microsoft.com/office/officeart/2005/8/layout/vList2"/>
    <dgm:cxn modelId="{7CF0A293-F29C-46BD-AEC7-3F72D61E27F1}" srcId="{25C6BF60-9246-42EF-8E07-37D0A6DC2B60}" destId="{45912461-24E4-4E90-88C9-C654A38808D4}" srcOrd="5" destOrd="0" parTransId="{22C0E8B7-E60B-4D61-A781-0776990EB4C2}" sibTransId="{DC06C294-DE93-4485-BD55-F0A22D572A72}"/>
    <dgm:cxn modelId="{B83D82A9-232E-40FE-8469-7B797229737A}" type="presOf" srcId="{25C6BF60-9246-42EF-8E07-37D0A6DC2B60}" destId="{6D65CAF4-553F-4084-8D69-0AFD9E2532D3}" srcOrd="0" destOrd="0" presId="urn:microsoft.com/office/officeart/2005/8/layout/vList2"/>
    <dgm:cxn modelId="{D46B2BAD-5A90-4362-8E64-38575E287BFC}" type="presOf" srcId="{757D177B-EFE3-4376-BF3F-6B33A8905EE9}" destId="{727ADAC1-9AAA-4A3E-8025-68AAFA0EA2EC}" srcOrd="0" destOrd="0" presId="urn:microsoft.com/office/officeart/2005/8/layout/vList2"/>
    <dgm:cxn modelId="{7574A1D8-1CBD-497D-9654-370622FE0151}" type="presOf" srcId="{6CB8FBE4-5D1D-423F-B390-8051B51C0250}" destId="{4539053C-580C-4EB2-BCC3-BB63E9851EC6}" srcOrd="0" destOrd="0" presId="urn:microsoft.com/office/officeart/2005/8/layout/vList2"/>
    <dgm:cxn modelId="{D8DDBCE6-C299-46D7-9682-6F4AC8041178}" srcId="{25C6BF60-9246-42EF-8E07-37D0A6DC2B60}" destId="{56C4BEFF-C993-4FCE-895D-BB975BAC7B77}" srcOrd="3" destOrd="0" parTransId="{5F60211E-4714-4E3D-8F86-C2997866000D}" sibTransId="{59D3CA28-24FE-45C0-BBFF-DDB43C5C4F27}"/>
    <dgm:cxn modelId="{86BC77ED-9E29-4D2A-BD2A-6842449DEAFA}" srcId="{25C6BF60-9246-42EF-8E07-37D0A6DC2B60}" destId="{6CB8FBE4-5D1D-423F-B390-8051B51C0250}" srcOrd="1" destOrd="0" parTransId="{ABC1260E-C1A0-42D1-8B8C-7BF8F24F870F}" sibTransId="{BD659D5B-B535-40FA-B99E-0E687BC0B9BC}"/>
    <dgm:cxn modelId="{403592F1-2BD1-451A-82BC-F6954D747BDF}" type="presOf" srcId="{56C4BEFF-C993-4FCE-895D-BB975BAC7B77}" destId="{6B25B4A9-28ED-4AF1-BD60-748298CAE3AB}" srcOrd="0" destOrd="0" presId="urn:microsoft.com/office/officeart/2005/8/layout/vList2"/>
    <dgm:cxn modelId="{0C13CCD8-EEED-4AB3-8500-AFB14BA8D242}" type="presParOf" srcId="{6D65CAF4-553F-4084-8D69-0AFD9E2532D3}" destId="{727ADAC1-9AAA-4A3E-8025-68AAFA0EA2EC}" srcOrd="0" destOrd="0" presId="urn:microsoft.com/office/officeart/2005/8/layout/vList2"/>
    <dgm:cxn modelId="{B0AEB626-2BF4-4F27-A710-F81F078610B2}" type="presParOf" srcId="{6D65CAF4-553F-4084-8D69-0AFD9E2532D3}" destId="{7A1A68A2-1629-468B-981C-78B6DAAE85A8}" srcOrd="1" destOrd="0" presId="urn:microsoft.com/office/officeart/2005/8/layout/vList2"/>
    <dgm:cxn modelId="{440C099A-112F-45EE-9FEF-49DE331ED1F6}" type="presParOf" srcId="{6D65CAF4-553F-4084-8D69-0AFD9E2532D3}" destId="{4539053C-580C-4EB2-BCC3-BB63E9851EC6}" srcOrd="2" destOrd="0" presId="urn:microsoft.com/office/officeart/2005/8/layout/vList2"/>
    <dgm:cxn modelId="{D822A8FA-C52D-435E-A6EE-9AD861364F89}" type="presParOf" srcId="{6D65CAF4-553F-4084-8D69-0AFD9E2532D3}" destId="{6B887F35-18CB-465F-9576-87B7606B4729}" srcOrd="3" destOrd="0" presId="urn:microsoft.com/office/officeart/2005/8/layout/vList2"/>
    <dgm:cxn modelId="{59C61C75-0437-40DC-A6E7-9C045132F26A}" type="presParOf" srcId="{6D65CAF4-553F-4084-8D69-0AFD9E2532D3}" destId="{A5B960F8-B8F1-4CC8-827F-478CABB177EC}" srcOrd="4" destOrd="0" presId="urn:microsoft.com/office/officeart/2005/8/layout/vList2"/>
    <dgm:cxn modelId="{23719B03-37CE-477F-8708-E978EC74BD13}" type="presParOf" srcId="{6D65CAF4-553F-4084-8D69-0AFD9E2532D3}" destId="{CF8AE56C-881A-4B0A-9B1A-1C7F6AEC4022}" srcOrd="5" destOrd="0" presId="urn:microsoft.com/office/officeart/2005/8/layout/vList2"/>
    <dgm:cxn modelId="{78D5C50F-EF92-4B91-B17A-1479931B7A20}" type="presParOf" srcId="{6D65CAF4-553F-4084-8D69-0AFD9E2532D3}" destId="{6B25B4A9-28ED-4AF1-BD60-748298CAE3AB}" srcOrd="6" destOrd="0" presId="urn:microsoft.com/office/officeart/2005/8/layout/vList2"/>
    <dgm:cxn modelId="{4A850108-1312-4FB0-A847-986EF4DE5AC1}" type="presParOf" srcId="{6D65CAF4-553F-4084-8D69-0AFD9E2532D3}" destId="{67817A58-4713-48CD-8451-D10059E0211B}" srcOrd="7" destOrd="0" presId="urn:microsoft.com/office/officeart/2005/8/layout/vList2"/>
    <dgm:cxn modelId="{C981E8FC-9F78-442A-B7AF-0B587806ACF0}" type="presParOf" srcId="{6D65CAF4-553F-4084-8D69-0AFD9E2532D3}" destId="{51B81974-5B46-4B74-A5F5-09979034B37E}" srcOrd="8" destOrd="0" presId="urn:microsoft.com/office/officeart/2005/8/layout/vList2"/>
    <dgm:cxn modelId="{57E106E4-7687-4A00-9660-F25B5BEB3134}" type="presParOf" srcId="{6D65CAF4-553F-4084-8D69-0AFD9E2532D3}" destId="{4AFAFC82-D17B-4410-ABF3-E9CCFD28001F}" srcOrd="9" destOrd="0" presId="urn:microsoft.com/office/officeart/2005/8/layout/vList2"/>
    <dgm:cxn modelId="{8783FFCA-F9D3-4AB3-B9CE-FF24CCAFA9BB}" type="presParOf" srcId="{6D65CAF4-553F-4084-8D69-0AFD9E2532D3}" destId="{89BE98B1-FE39-4250-B149-783434A3839A}"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3B64E828-456D-473F-A909-C29C2D2B5954}" type="doc">
      <dgm:prSet loTypeId="urn:microsoft.com/office/officeart/2005/8/layout/chart3" loCatId="cycle" qsTypeId="urn:microsoft.com/office/officeart/2005/8/quickstyle/simple1" qsCatId="simple" csTypeId="urn:microsoft.com/office/officeart/2005/8/colors/accent1_2" csCatId="accent1" phldr="1"/>
      <dgm:spPr/>
    </dgm:pt>
    <dgm:pt modelId="{927D059C-895F-4908-847B-5DB528027221}">
      <dgm:prSet phldrT="[Tekst]"/>
      <dgm:spPr/>
      <dgm:t>
        <a:bodyPr/>
        <a:lstStyle/>
        <a:p>
          <a:r>
            <a:rPr lang="nl-NL" dirty="0"/>
            <a:t>Meer melk dan een a-</a:t>
          </a:r>
          <a:r>
            <a:rPr lang="nl-NL" dirty="0" err="1"/>
            <a:t>terme</a:t>
          </a:r>
          <a:r>
            <a:rPr lang="nl-NL" dirty="0"/>
            <a:t> baby per 24 uur nodig heeft én moeder en kind hebben daar last van</a:t>
          </a:r>
        </a:p>
      </dgm:t>
    </dgm:pt>
    <dgm:pt modelId="{3F847BAA-21F3-4E40-BEBE-AD2B507E9D79}" type="parTrans" cxnId="{DA28B672-BD3A-4302-ACC4-0FCEDEFA0C17}">
      <dgm:prSet/>
      <dgm:spPr/>
      <dgm:t>
        <a:bodyPr/>
        <a:lstStyle/>
        <a:p>
          <a:endParaRPr lang="nl-NL"/>
        </a:p>
      </dgm:t>
    </dgm:pt>
    <dgm:pt modelId="{8E0BF048-AA6C-4CD4-9012-821E55BECB60}" type="sibTrans" cxnId="{DA28B672-BD3A-4302-ACC4-0FCEDEFA0C17}">
      <dgm:prSet/>
      <dgm:spPr/>
      <dgm:t>
        <a:bodyPr/>
        <a:lstStyle/>
        <a:p>
          <a:endParaRPr lang="nl-NL"/>
        </a:p>
      </dgm:t>
    </dgm:pt>
    <dgm:pt modelId="{3FF0A784-F209-4553-99BB-CD0DCB659204}">
      <dgm:prSet phldrT="[Tekst]"/>
      <dgm:spPr/>
      <dgm:t>
        <a:bodyPr/>
        <a:lstStyle/>
        <a:p>
          <a:r>
            <a:rPr lang="nl-NL" dirty="0"/>
            <a:t>Zoveel melk dat borsten regelmatig gestuwd voelen</a:t>
          </a:r>
        </a:p>
      </dgm:t>
    </dgm:pt>
    <dgm:pt modelId="{5572AF7A-9695-4CA9-90C4-603887CDAC98}" type="parTrans" cxnId="{17219D0F-CA9D-44D3-88EC-845F61DCC48D}">
      <dgm:prSet/>
      <dgm:spPr/>
      <dgm:t>
        <a:bodyPr/>
        <a:lstStyle/>
        <a:p>
          <a:endParaRPr lang="nl-NL"/>
        </a:p>
      </dgm:t>
    </dgm:pt>
    <dgm:pt modelId="{E4890D94-DD4D-4795-A2C7-9B6E02CC9CF6}" type="sibTrans" cxnId="{17219D0F-CA9D-44D3-88EC-845F61DCC48D}">
      <dgm:prSet/>
      <dgm:spPr/>
      <dgm:t>
        <a:bodyPr/>
        <a:lstStyle/>
        <a:p>
          <a:endParaRPr lang="nl-NL"/>
        </a:p>
      </dgm:t>
    </dgm:pt>
    <dgm:pt modelId="{1736AB97-0FEF-43B1-A00C-946B2F18CA03}">
      <dgm:prSet phldrT="[Tekst]"/>
      <dgm:spPr/>
      <dgm:t>
        <a:bodyPr/>
        <a:lstStyle/>
        <a:p>
          <a:r>
            <a:rPr lang="nl-NL" dirty="0"/>
            <a:t>Meer melk dan de baby nodig heeft</a:t>
          </a:r>
        </a:p>
      </dgm:t>
    </dgm:pt>
    <dgm:pt modelId="{D0C9B1BC-6A1B-43B0-A729-E207560DABE3}" type="parTrans" cxnId="{B5F5AF22-AF3C-473D-811A-EE354C42C0EE}">
      <dgm:prSet/>
      <dgm:spPr/>
      <dgm:t>
        <a:bodyPr/>
        <a:lstStyle/>
        <a:p>
          <a:endParaRPr lang="nl-NL"/>
        </a:p>
      </dgm:t>
    </dgm:pt>
    <dgm:pt modelId="{7D4083D1-44E2-40CD-BD79-AA61C748C499}" type="sibTrans" cxnId="{B5F5AF22-AF3C-473D-811A-EE354C42C0EE}">
      <dgm:prSet/>
      <dgm:spPr/>
      <dgm:t>
        <a:bodyPr/>
        <a:lstStyle/>
        <a:p>
          <a:endParaRPr lang="nl-NL"/>
        </a:p>
      </dgm:t>
    </dgm:pt>
    <dgm:pt modelId="{6D08EC5A-31CF-4F4D-9809-70BBE40D6AAE}">
      <dgm:prSet/>
      <dgm:spPr/>
      <dgm:t>
        <a:bodyPr/>
        <a:lstStyle/>
        <a:p>
          <a:r>
            <a:rPr lang="nl-NL" dirty="0"/>
            <a:t>Zoveel melk dat baby zich regelmatig verslikt en spuugt na de voeding</a:t>
          </a:r>
        </a:p>
      </dgm:t>
    </dgm:pt>
    <dgm:pt modelId="{3CA10D4E-9549-4DD3-A269-DE5B2D34A616}" type="parTrans" cxnId="{F3794198-7086-4095-9451-EB354BE7794D}">
      <dgm:prSet/>
      <dgm:spPr/>
      <dgm:t>
        <a:bodyPr/>
        <a:lstStyle/>
        <a:p>
          <a:endParaRPr lang="nl-NL"/>
        </a:p>
      </dgm:t>
    </dgm:pt>
    <dgm:pt modelId="{4D13244B-E013-466A-BEBE-3C2CFB7FF2F0}" type="sibTrans" cxnId="{F3794198-7086-4095-9451-EB354BE7794D}">
      <dgm:prSet/>
      <dgm:spPr/>
      <dgm:t>
        <a:bodyPr/>
        <a:lstStyle/>
        <a:p>
          <a:endParaRPr lang="nl-NL"/>
        </a:p>
      </dgm:t>
    </dgm:pt>
    <dgm:pt modelId="{458D5EA6-6768-4F1C-8898-9868DECD83FA}">
      <dgm:prSet/>
      <dgm:spPr/>
      <dgm:t>
        <a:bodyPr/>
        <a:lstStyle/>
        <a:p>
          <a:r>
            <a:rPr lang="nl-NL" dirty="0"/>
            <a:t>Zoveel melk dat moeder </a:t>
          </a:r>
          <a:r>
            <a:rPr lang="nl-NL" dirty="0" err="1"/>
            <a:t>rediciverend</a:t>
          </a:r>
          <a:r>
            <a:rPr lang="nl-NL" dirty="0"/>
            <a:t> (dreigende) mastitis heeft</a:t>
          </a:r>
        </a:p>
      </dgm:t>
    </dgm:pt>
    <dgm:pt modelId="{9CBE0591-C108-4D37-A78B-EADE925C470A}" type="parTrans" cxnId="{9C4EE2CC-8FFE-4189-9465-7642EAD0FEBD}">
      <dgm:prSet/>
      <dgm:spPr/>
      <dgm:t>
        <a:bodyPr/>
        <a:lstStyle/>
        <a:p>
          <a:endParaRPr lang="nl-NL"/>
        </a:p>
      </dgm:t>
    </dgm:pt>
    <dgm:pt modelId="{EA1570CC-0097-4D77-AD27-F1B83D8F66A7}" type="sibTrans" cxnId="{9C4EE2CC-8FFE-4189-9465-7642EAD0FEBD}">
      <dgm:prSet/>
      <dgm:spPr/>
      <dgm:t>
        <a:bodyPr/>
        <a:lstStyle/>
        <a:p>
          <a:endParaRPr lang="nl-NL"/>
        </a:p>
      </dgm:t>
    </dgm:pt>
    <dgm:pt modelId="{F55BAA3F-4A18-4E5F-8039-1A5990054F3A}" type="pres">
      <dgm:prSet presAssocID="{3B64E828-456D-473F-A909-C29C2D2B5954}" presName="compositeShape" presStyleCnt="0">
        <dgm:presLayoutVars>
          <dgm:chMax val="7"/>
          <dgm:dir/>
          <dgm:resizeHandles val="exact"/>
        </dgm:presLayoutVars>
      </dgm:prSet>
      <dgm:spPr/>
    </dgm:pt>
    <dgm:pt modelId="{FD6718B9-F461-4811-8759-159B472CBE6C}" type="pres">
      <dgm:prSet presAssocID="{3B64E828-456D-473F-A909-C29C2D2B5954}" presName="wedge1" presStyleLbl="node1" presStyleIdx="0" presStyleCnt="5" custLinFactNeighborX="-3112" custLinFactNeighborY="4646"/>
      <dgm:spPr/>
    </dgm:pt>
    <dgm:pt modelId="{915769D9-D379-4C7B-8550-3AC399C97754}" type="pres">
      <dgm:prSet presAssocID="{3B64E828-456D-473F-A909-C29C2D2B5954}" presName="wedge1Tx" presStyleLbl="node1" presStyleIdx="0" presStyleCnt="5">
        <dgm:presLayoutVars>
          <dgm:chMax val="0"/>
          <dgm:chPref val="0"/>
          <dgm:bulletEnabled val="1"/>
        </dgm:presLayoutVars>
      </dgm:prSet>
      <dgm:spPr/>
    </dgm:pt>
    <dgm:pt modelId="{E4F0B8F5-F498-4234-B3B2-2B9127111C9F}" type="pres">
      <dgm:prSet presAssocID="{3B64E828-456D-473F-A909-C29C2D2B5954}" presName="wedge2" presStyleLbl="node1" presStyleIdx="1" presStyleCnt="5"/>
      <dgm:spPr/>
    </dgm:pt>
    <dgm:pt modelId="{6353ED66-0643-4F75-987D-DEB3BBD7BAA8}" type="pres">
      <dgm:prSet presAssocID="{3B64E828-456D-473F-A909-C29C2D2B5954}" presName="wedge2Tx" presStyleLbl="node1" presStyleIdx="1" presStyleCnt="5">
        <dgm:presLayoutVars>
          <dgm:chMax val="0"/>
          <dgm:chPref val="0"/>
          <dgm:bulletEnabled val="1"/>
        </dgm:presLayoutVars>
      </dgm:prSet>
      <dgm:spPr/>
    </dgm:pt>
    <dgm:pt modelId="{785ED54E-AD98-4DD8-A8B5-240FA01E91FC}" type="pres">
      <dgm:prSet presAssocID="{3B64E828-456D-473F-A909-C29C2D2B5954}" presName="wedge3" presStyleLbl="node1" presStyleIdx="2" presStyleCnt="5"/>
      <dgm:spPr/>
    </dgm:pt>
    <dgm:pt modelId="{A451A34E-8290-41DA-9D4E-17CE5F4C9464}" type="pres">
      <dgm:prSet presAssocID="{3B64E828-456D-473F-A909-C29C2D2B5954}" presName="wedge3Tx" presStyleLbl="node1" presStyleIdx="2" presStyleCnt="5">
        <dgm:presLayoutVars>
          <dgm:chMax val="0"/>
          <dgm:chPref val="0"/>
          <dgm:bulletEnabled val="1"/>
        </dgm:presLayoutVars>
      </dgm:prSet>
      <dgm:spPr/>
    </dgm:pt>
    <dgm:pt modelId="{6BD5F418-3BD7-4609-A954-BA2DEAD9A995}" type="pres">
      <dgm:prSet presAssocID="{3B64E828-456D-473F-A909-C29C2D2B5954}" presName="wedge4" presStyleLbl="node1" presStyleIdx="3" presStyleCnt="5"/>
      <dgm:spPr/>
    </dgm:pt>
    <dgm:pt modelId="{62B3CEC8-CF09-415F-946D-410BD6C3C9D7}" type="pres">
      <dgm:prSet presAssocID="{3B64E828-456D-473F-A909-C29C2D2B5954}" presName="wedge4Tx" presStyleLbl="node1" presStyleIdx="3" presStyleCnt="5">
        <dgm:presLayoutVars>
          <dgm:chMax val="0"/>
          <dgm:chPref val="0"/>
          <dgm:bulletEnabled val="1"/>
        </dgm:presLayoutVars>
      </dgm:prSet>
      <dgm:spPr/>
    </dgm:pt>
    <dgm:pt modelId="{139A4024-6FCB-47C4-8166-109412AC4E1F}" type="pres">
      <dgm:prSet presAssocID="{3B64E828-456D-473F-A909-C29C2D2B5954}" presName="wedge5" presStyleLbl="node1" presStyleIdx="4" presStyleCnt="5"/>
      <dgm:spPr/>
    </dgm:pt>
    <dgm:pt modelId="{64ED7F4A-2C5B-4F0C-B230-A383EF7E57B9}" type="pres">
      <dgm:prSet presAssocID="{3B64E828-456D-473F-A909-C29C2D2B5954}" presName="wedge5Tx" presStyleLbl="node1" presStyleIdx="4" presStyleCnt="5">
        <dgm:presLayoutVars>
          <dgm:chMax val="0"/>
          <dgm:chPref val="0"/>
          <dgm:bulletEnabled val="1"/>
        </dgm:presLayoutVars>
      </dgm:prSet>
      <dgm:spPr/>
    </dgm:pt>
  </dgm:ptLst>
  <dgm:cxnLst>
    <dgm:cxn modelId="{1B547608-3E86-4194-9540-72DD4DE37E47}" type="presOf" srcId="{1736AB97-0FEF-43B1-A00C-946B2F18CA03}" destId="{6BD5F418-3BD7-4609-A954-BA2DEAD9A995}" srcOrd="0" destOrd="0" presId="urn:microsoft.com/office/officeart/2005/8/layout/chart3"/>
    <dgm:cxn modelId="{17219D0F-CA9D-44D3-88EC-845F61DCC48D}" srcId="{3B64E828-456D-473F-A909-C29C2D2B5954}" destId="{3FF0A784-F209-4553-99BB-CD0DCB659204}" srcOrd="1" destOrd="0" parTransId="{5572AF7A-9695-4CA9-90C4-603887CDAC98}" sibTransId="{E4890D94-DD4D-4795-A2C7-9B6E02CC9CF6}"/>
    <dgm:cxn modelId="{B5F5AF22-AF3C-473D-811A-EE354C42C0EE}" srcId="{3B64E828-456D-473F-A909-C29C2D2B5954}" destId="{1736AB97-0FEF-43B1-A00C-946B2F18CA03}" srcOrd="3" destOrd="0" parTransId="{D0C9B1BC-6A1B-43B0-A729-E207560DABE3}" sibTransId="{7D4083D1-44E2-40CD-BD79-AA61C748C499}"/>
    <dgm:cxn modelId="{3DE85749-F7E7-49DD-B00F-E7EEEAFB1256}" type="presOf" srcId="{3B64E828-456D-473F-A909-C29C2D2B5954}" destId="{F55BAA3F-4A18-4E5F-8039-1A5990054F3A}" srcOrd="0" destOrd="0" presId="urn:microsoft.com/office/officeart/2005/8/layout/chart3"/>
    <dgm:cxn modelId="{DA28B672-BD3A-4302-ACC4-0FCEDEFA0C17}" srcId="{3B64E828-456D-473F-A909-C29C2D2B5954}" destId="{927D059C-895F-4908-847B-5DB528027221}" srcOrd="0" destOrd="0" parTransId="{3F847BAA-21F3-4E40-BEBE-AD2B507E9D79}" sibTransId="{8E0BF048-AA6C-4CD4-9012-821E55BECB60}"/>
    <dgm:cxn modelId="{EB5EEC7C-E346-43DD-BF63-CCF1430E3D2F}" type="presOf" srcId="{458D5EA6-6768-4F1C-8898-9868DECD83FA}" destId="{64ED7F4A-2C5B-4F0C-B230-A383EF7E57B9}" srcOrd="1" destOrd="0" presId="urn:microsoft.com/office/officeart/2005/8/layout/chart3"/>
    <dgm:cxn modelId="{F3794198-7086-4095-9451-EB354BE7794D}" srcId="{3B64E828-456D-473F-A909-C29C2D2B5954}" destId="{6D08EC5A-31CF-4F4D-9809-70BBE40D6AAE}" srcOrd="2" destOrd="0" parTransId="{3CA10D4E-9549-4DD3-A269-DE5B2D34A616}" sibTransId="{4D13244B-E013-466A-BEBE-3C2CFB7FF2F0}"/>
    <dgm:cxn modelId="{650242A2-EA4F-43E1-9CC1-71EB480951B0}" type="presOf" srcId="{3FF0A784-F209-4553-99BB-CD0DCB659204}" destId="{E4F0B8F5-F498-4234-B3B2-2B9127111C9F}" srcOrd="0" destOrd="0" presId="urn:microsoft.com/office/officeart/2005/8/layout/chart3"/>
    <dgm:cxn modelId="{90FD70AB-FE6E-48C0-B26A-25D743EED5D5}" type="presOf" srcId="{458D5EA6-6768-4F1C-8898-9868DECD83FA}" destId="{139A4024-6FCB-47C4-8166-109412AC4E1F}" srcOrd="0" destOrd="0" presId="urn:microsoft.com/office/officeart/2005/8/layout/chart3"/>
    <dgm:cxn modelId="{CC8EE2B7-4036-4D18-8997-FFDA758CAA1C}" type="presOf" srcId="{927D059C-895F-4908-847B-5DB528027221}" destId="{915769D9-D379-4C7B-8550-3AC399C97754}" srcOrd="1" destOrd="0" presId="urn:microsoft.com/office/officeart/2005/8/layout/chart3"/>
    <dgm:cxn modelId="{1FD95ABC-D37E-4B46-AC8E-1A0A62C59EC3}" type="presOf" srcId="{6D08EC5A-31CF-4F4D-9809-70BBE40D6AAE}" destId="{785ED54E-AD98-4DD8-A8B5-240FA01E91FC}" srcOrd="0" destOrd="0" presId="urn:microsoft.com/office/officeart/2005/8/layout/chart3"/>
    <dgm:cxn modelId="{6BD0B8C7-274D-4EE8-9638-4E88B6EAE7A8}" type="presOf" srcId="{1736AB97-0FEF-43B1-A00C-946B2F18CA03}" destId="{62B3CEC8-CF09-415F-946D-410BD6C3C9D7}" srcOrd="1" destOrd="0" presId="urn:microsoft.com/office/officeart/2005/8/layout/chart3"/>
    <dgm:cxn modelId="{9C4EE2CC-8FFE-4189-9465-7642EAD0FEBD}" srcId="{3B64E828-456D-473F-A909-C29C2D2B5954}" destId="{458D5EA6-6768-4F1C-8898-9868DECD83FA}" srcOrd="4" destOrd="0" parTransId="{9CBE0591-C108-4D37-A78B-EADE925C470A}" sibTransId="{EA1570CC-0097-4D77-AD27-F1B83D8F66A7}"/>
    <dgm:cxn modelId="{BE35D7E0-9A6A-4C16-AD93-A39516BD95F9}" type="presOf" srcId="{6D08EC5A-31CF-4F4D-9809-70BBE40D6AAE}" destId="{A451A34E-8290-41DA-9D4E-17CE5F4C9464}" srcOrd="1" destOrd="0" presId="urn:microsoft.com/office/officeart/2005/8/layout/chart3"/>
    <dgm:cxn modelId="{D0F643E8-7354-44B7-BCAB-8EB565C3269B}" type="presOf" srcId="{927D059C-895F-4908-847B-5DB528027221}" destId="{FD6718B9-F461-4811-8759-159B472CBE6C}" srcOrd="0" destOrd="0" presId="urn:microsoft.com/office/officeart/2005/8/layout/chart3"/>
    <dgm:cxn modelId="{6D9E68F4-FAD6-49C3-B9FB-CE7187CAB6B5}" type="presOf" srcId="{3FF0A784-F209-4553-99BB-CD0DCB659204}" destId="{6353ED66-0643-4F75-987D-DEB3BBD7BAA8}" srcOrd="1" destOrd="0" presId="urn:microsoft.com/office/officeart/2005/8/layout/chart3"/>
    <dgm:cxn modelId="{E757C1E8-585A-48F5-8BD8-4B84F6EE5425}" type="presParOf" srcId="{F55BAA3F-4A18-4E5F-8039-1A5990054F3A}" destId="{FD6718B9-F461-4811-8759-159B472CBE6C}" srcOrd="0" destOrd="0" presId="urn:microsoft.com/office/officeart/2005/8/layout/chart3"/>
    <dgm:cxn modelId="{C41F6F42-889B-476A-A652-04966A386286}" type="presParOf" srcId="{F55BAA3F-4A18-4E5F-8039-1A5990054F3A}" destId="{915769D9-D379-4C7B-8550-3AC399C97754}" srcOrd="1" destOrd="0" presId="urn:microsoft.com/office/officeart/2005/8/layout/chart3"/>
    <dgm:cxn modelId="{ACF87F22-82FF-4125-A23C-04F1D44AD0D2}" type="presParOf" srcId="{F55BAA3F-4A18-4E5F-8039-1A5990054F3A}" destId="{E4F0B8F5-F498-4234-B3B2-2B9127111C9F}" srcOrd="2" destOrd="0" presId="urn:microsoft.com/office/officeart/2005/8/layout/chart3"/>
    <dgm:cxn modelId="{4EF51199-7803-4A88-9ADB-7AF55A1E0309}" type="presParOf" srcId="{F55BAA3F-4A18-4E5F-8039-1A5990054F3A}" destId="{6353ED66-0643-4F75-987D-DEB3BBD7BAA8}" srcOrd="3" destOrd="0" presId="urn:microsoft.com/office/officeart/2005/8/layout/chart3"/>
    <dgm:cxn modelId="{B48CB72F-B14E-438E-8D8C-370D29E9E403}" type="presParOf" srcId="{F55BAA3F-4A18-4E5F-8039-1A5990054F3A}" destId="{785ED54E-AD98-4DD8-A8B5-240FA01E91FC}" srcOrd="4" destOrd="0" presId="urn:microsoft.com/office/officeart/2005/8/layout/chart3"/>
    <dgm:cxn modelId="{0C21B148-57ED-4D43-AACB-EC463155CCCE}" type="presParOf" srcId="{F55BAA3F-4A18-4E5F-8039-1A5990054F3A}" destId="{A451A34E-8290-41DA-9D4E-17CE5F4C9464}" srcOrd="5" destOrd="0" presId="urn:microsoft.com/office/officeart/2005/8/layout/chart3"/>
    <dgm:cxn modelId="{781888CF-259E-4D99-98AD-B4FD2B01D761}" type="presParOf" srcId="{F55BAA3F-4A18-4E5F-8039-1A5990054F3A}" destId="{6BD5F418-3BD7-4609-A954-BA2DEAD9A995}" srcOrd="6" destOrd="0" presId="urn:microsoft.com/office/officeart/2005/8/layout/chart3"/>
    <dgm:cxn modelId="{DB616F0F-7A8E-4C52-AB64-138A9287254E}" type="presParOf" srcId="{F55BAA3F-4A18-4E5F-8039-1A5990054F3A}" destId="{62B3CEC8-CF09-415F-946D-410BD6C3C9D7}" srcOrd="7" destOrd="0" presId="urn:microsoft.com/office/officeart/2005/8/layout/chart3"/>
    <dgm:cxn modelId="{CEF6D904-DD32-4566-B382-45AB98BDD44C}" type="presParOf" srcId="{F55BAA3F-4A18-4E5F-8039-1A5990054F3A}" destId="{139A4024-6FCB-47C4-8166-109412AC4E1F}" srcOrd="8" destOrd="0" presId="urn:microsoft.com/office/officeart/2005/8/layout/chart3"/>
    <dgm:cxn modelId="{B830CE26-7A70-4A18-B802-0B916DB243EC}" type="presParOf" srcId="{F55BAA3F-4A18-4E5F-8039-1A5990054F3A}" destId="{64ED7F4A-2C5B-4F0C-B230-A383EF7E57B9}" srcOrd="9" destOrd="0" presId="urn:microsoft.com/office/officeart/2005/8/layout/char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6E580C13-8CA1-4D04-83C1-B7978CC0D1EF}" type="doc">
      <dgm:prSet loTypeId="urn:microsoft.com/office/officeart/2005/8/layout/process3" loCatId="process" qsTypeId="urn:microsoft.com/office/officeart/2005/8/quickstyle/simple1" qsCatId="simple" csTypeId="urn:microsoft.com/office/officeart/2005/8/colors/accent1_2" csCatId="accent1" phldr="1"/>
      <dgm:spPr/>
      <dgm:t>
        <a:bodyPr/>
        <a:lstStyle/>
        <a:p>
          <a:endParaRPr lang="nl-NL"/>
        </a:p>
      </dgm:t>
    </dgm:pt>
    <dgm:pt modelId="{ADBA68B1-88B1-40F0-8E48-17B2E4CA0518}">
      <dgm:prSet phldrT="[Tekst]"/>
      <dgm:spPr/>
      <dgm:t>
        <a:bodyPr/>
        <a:lstStyle/>
        <a:p>
          <a:r>
            <a:rPr lang="nl-NL" dirty="0"/>
            <a:t>preventief</a:t>
          </a:r>
        </a:p>
      </dgm:t>
    </dgm:pt>
    <dgm:pt modelId="{06F8F18B-9B27-4E92-9663-84E8563984BB}" type="parTrans" cxnId="{A92134F2-16B6-44FC-9849-043171BA5F41}">
      <dgm:prSet/>
      <dgm:spPr/>
      <dgm:t>
        <a:bodyPr/>
        <a:lstStyle/>
        <a:p>
          <a:endParaRPr lang="nl-NL"/>
        </a:p>
      </dgm:t>
    </dgm:pt>
    <dgm:pt modelId="{86B2FD3A-88D6-46D4-98B5-83AF1861D8EE}" type="sibTrans" cxnId="{A92134F2-16B6-44FC-9849-043171BA5F41}">
      <dgm:prSet/>
      <dgm:spPr/>
      <dgm:t>
        <a:bodyPr/>
        <a:lstStyle/>
        <a:p>
          <a:endParaRPr lang="nl-NL"/>
        </a:p>
      </dgm:t>
    </dgm:pt>
    <dgm:pt modelId="{248864DC-1AD2-43B0-A74A-A9C71624D70B}">
      <dgm:prSet phldrT="[Tekst]"/>
      <dgm:spPr/>
      <dgm:t>
        <a:bodyPr/>
        <a:lstStyle/>
        <a:p>
          <a:r>
            <a:rPr lang="nl-NL" dirty="0"/>
            <a:t>Snel starten met 1 borst per voeding</a:t>
          </a:r>
        </a:p>
      </dgm:t>
    </dgm:pt>
    <dgm:pt modelId="{DF6AA129-E909-40E2-8F45-B463C966499D}" type="parTrans" cxnId="{3DA0A2FD-2060-443B-9E3E-506B1D93EBE9}">
      <dgm:prSet/>
      <dgm:spPr/>
      <dgm:t>
        <a:bodyPr/>
        <a:lstStyle/>
        <a:p>
          <a:endParaRPr lang="nl-NL"/>
        </a:p>
      </dgm:t>
    </dgm:pt>
    <dgm:pt modelId="{385AF3A1-DC33-4AC1-A5B6-4CD853582D1B}" type="sibTrans" cxnId="{3DA0A2FD-2060-443B-9E3E-506B1D93EBE9}">
      <dgm:prSet/>
      <dgm:spPr/>
      <dgm:t>
        <a:bodyPr/>
        <a:lstStyle/>
        <a:p>
          <a:endParaRPr lang="nl-NL"/>
        </a:p>
      </dgm:t>
    </dgm:pt>
    <dgm:pt modelId="{9124A628-7D33-46C6-8D6E-F5D965188F7A}">
      <dgm:prSet phldrT="[Tekst]"/>
      <dgm:spPr/>
      <dgm:t>
        <a:bodyPr/>
        <a:lstStyle/>
        <a:p>
          <a:r>
            <a:rPr lang="nl-NL" dirty="0"/>
            <a:t>management</a:t>
          </a:r>
        </a:p>
      </dgm:t>
    </dgm:pt>
    <dgm:pt modelId="{E91DD91E-9FE8-4ED2-9C29-CD2DE90962E3}" type="parTrans" cxnId="{ACEDE7B6-C7EF-4ED7-BB1F-49717C12D17D}">
      <dgm:prSet/>
      <dgm:spPr/>
      <dgm:t>
        <a:bodyPr/>
        <a:lstStyle/>
        <a:p>
          <a:endParaRPr lang="nl-NL"/>
        </a:p>
      </dgm:t>
    </dgm:pt>
    <dgm:pt modelId="{5A1BC258-7D4F-416B-8B86-4745337A88AD}" type="sibTrans" cxnId="{ACEDE7B6-C7EF-4ED7-BB1F-49717C12D17D}">
      <dgm:prSet/>
      <dgm:spPr/>
      <dgm:t>
        <a:bodyPr/>
        <a:lstStyle/>
        <a:p>
          <a:endParaRPr lang="nl-NL"/>
        </a:p>
      </dgm:t>
    </dgm:pt>
    <dgm:pt modelId="{10CFF270-73B5-4D4E-BDA8-D55A483DEC72}">
      <dgm:prSet phldrT="[Tekst]"/>
      <dgm:spPr/>
      <dgm:t>
        <a:bodyPr/>
        <a:lstStyle/>
        <a:p>
          <a:r>
            <a:rPr lang="nl-NL" dirty="0" err="1"/>
            <a:t>Blokvoeden</a:t>
          </a:r>
          <a:r>
            <a:rPr lang="nl-NL" dirty="0"/>
            <a:t> als moeder én baby last hebben</a:t>
          </a:r>
        </a:p>
      </dgm:t>
    </dgm:pt>
    <dgm:pt modelId="{14EAB3DE-48AB-4972-862E-7723F4C10270}" type="parTrans" cxnId="{4FD90225-57AB-4FC1-A584-489A24A95C78}">
      <dgm:prSet/>
      <dgm:spPr/>
      <dgm:t>
        <a:bodyPr/>
        <a:lstStyle/>
        <a:p>
          <a:endParaRPr lang="nl-NL"/>
        </a:p>
      </dgm:t>
    </dgm:pt>
    <dgm:pt modelId="{07BDE2A0-8FAB-44B0-A195-BD118E4D1E20}" type="sibTrans" cxnId="{4FD90225-57AB-4FC1-A584-489A24A95C78}">
      <dgm:prSet/>
      <dgm:spPr/>
      <dgm:t>
        <a:bodyPr/>
        <a:lstStyle/>
        <a:p>
          <a:endParaRPr lang="nl-NL"/>
        </a:p>
      </dgm:t>
    </dgm:pt>
    <dgm:pt modelId="{C41F39E3-1EA3-4F1D-9ACB-ADCCE9A6A279}">
      <dgm:prSet phldrT="[Tekst]"/>
      <dgm:spPr/>
      <dgm:t>
        <a:bodyPr/>
        <a:lstStyle/>
        <a:p>
          <a:r>
            <a:rPr lang="nl-NL" dirty="0"/>
            <a:t>curatief</a:t>
          </a:r>
        </a:p>
      </dgm:t>
    </dgm:pt>
    <dgm:pt modelId="{8A138CD9-E3B4-4002-A4D5-A864E22DA84F}" type="parTrans" cxnId="{28EC1A41-AEC1-459A-9165-C6F11B21B3C2}">
      <dgm:prSet/>
      <dgm:spPr/>
      <dgm:t>
        <a:bodyPr/>
        <a:lstStyle/>
        <a:p>
          <a:endParaRPr lang="nl-NL"/>
        </a:p>
      </dgm:t>
    </dgm:pt>
    <dgm:pt modelId="{D854BA07-5949-4462-A56B-4A89BEE62630}" type="sibTrans" cxnId="{28EC1A41-AEC1-459A-9165-C6F11B21B3C2}">
      <dgm:prSet/>
      <dgm:spPr/>
      <dgm:t>
        <a:bodyPr/>
        <a:lstStyle/>
        <a:p>
          <a:endParaRPr lang="nl-NL"/>
        </a:p>
      </dgm:t>
    </dgm:pt>
    <dgm:pt modelId="{C818651D-26B1-4AC9-8A8F-1DC1067442AD}">
      <dgm:prSet phldrT="[Tekst]"/>
      <dgm:spPr/>
      <dgm:t>
        <a:bodyPr/>
        <a:lstStyle/>
        <a:p>
          <a:r>
            <a:rPr lang="nl-NL" dirty="0"/>
            <a:t>Resetten</a:t>
          </a:r>
        </a:p>
      </dgm:t>
    </dgm:pt>
    <dgm:pt modelId="{339CD43E-6A1B-4DE1-B7A7-9A208665C0AE}" type="parTrans" cxnId="{8B323F48-4B12-43C0-AD46-8D0C8D776037}">
      <dgm:prSet/>
      <dgm:spPr/>
      <dgm:t>
        <a:bodyPr/>
        <a:lstStyle/>
        <a:p>
          <a:endParaRPr lang="nl-NL"/>
        </a:p>
      </dgm:t>
    </dgm:pt>
    <dgm:pt modelId="{14338320-8E5F-48B1-9E06-92D14E9D1C11}" type="sibTrans" cxnId="{8B323F48-4B12-43C0-AD46-8D0C8D776037}">
      <dgm:prSet/>
      <dgm:spPr/>
      <dgm:t>
        <a:bodyPr/>
        <a:lstStyle/>
        <a:p>
          <a:endParaRPr lang="nl-NL"/>
        </a:p>
      </dgm:t>
    </dgm:pt>
    <dgm:pt modelId="{4409D70A-E49F-43FC-9E04-546235B69A86}">
      <dgm:prSet phldrT="[Tekst]"/>
      <dgm:spPr/>
      <dgm:t>
        <a:bodyPr/>
        <a:lstStyle/>
        <a:p>
          <a:r>
            <a:rPr lang="nl-NL" dirty="0"/>
            <a:t>Huismiddeltjes</a:t>
          </a:r>
        </a:p>
      </dgm:t>
    </dgm:pt>
    <dgm:pt modelId="{60996358-535E-4DD3-BD01-65033F99E3BC}" type="parTrans" cxnId="{F6B57207-A983-4049-952E-9DD3789159FF}">
      <dgm:prSet/>
      <dgm:spPr/>
      <dgm:t>
        <a:bodyPr/>
        <a:lstStyle/>
        <a:p>
          <a:endParaRPr lang="nl-NL"/>
        </a:p>
      </dgm:t>
    </dgm:pt>
    <dgm:pt modelId="{E63CBC0E-D267-4ED1-8AB0-A6AEC2D00ACC}" type="sibTrans" cxnId="{F6B57207-A983-4049-952E-9DD3789159FF}">
      <dgm:prSet/>
      <dgm:spPr/>
      <dgm:t>
        <a:bodyPr/>
        <a:lstStyle/>
        <a:p>
          <a:endParaRPr lang="nl-NL"/>
        </a:p>
      </dgm:t>
    </dgm:pt>
    <dgm:pt modelId="{DF86DC4A-B7BB-4971-B9E8-BC21E7C1FBA6}">
      <dgm:prSet phldrT="[Tekst]"/>
      <dgm:spPr/>
      <dgm:t>
        <a:bodyPr/>
        <a:lstStyle/>
        <a:p>
          <a:endParaRPr lang="nl-NL" dirty="0"/>
        </a:p>
      </dgm:t>
    </dgm:pt>
    <dgm:pt modelId="{BB48ECCF-6B9A-48A7-A599-691B77DCB496}" type="parTrans" cxnId="{4A854B19-49BF-4F10-8A0D-B4FB1DFCC564}">
      <dgm:prSet/>
      <dgm:spPr/>
      <dgm:t>
        <a:bodyPr/>
        <a:lstStyle/>
        <a:p>
          <a:endParaRPr lang="nl-NL"/>
        </a:p>
      </dgm:t>
    </dgm:pt>
    <dgm:pt modelId="{B2980BE9-3835-40D7-9677-C784111CC3A6}" type="sibTrans" cxnId="{4A854B19-49BF-4F10-8A0D-B4FB1DFCC564}">
      <dgm:prSet/>
      <dgm:spPr/>
      <dgm:t>
        <a:bodyPr/>
        <a:lstStyle/>
        <a:p>
          <a:endParaRPr lang="nl-NL"/>
        </a:p>
      </dgm:t>
    </dgm:pt>
    <dgm:pt modelId="{7F9AFF6D-A1DD-4C49-ADFD-296BAD00601A}">
      <dgm:prSet phldrT="[Tekst]"/>
      <dgm:spPr/>
      <dgm:t>
        <a:bodyPr/>
        <a:lstStyle/>
        <a:p>
          <a:r>
            <a:rPr lang="nl-NL" dirty="0"/>
            <a:t>Nachtvoedingen tijdelijk overslaan</a:t>
          </a:r>
        </a:p>
      </dgm:t>
    </dgm:pt>
    <dgm:pt modelId="{79ECBC22-7D7F-4BF5-9E3E-1BCE99401927}" type="parTrans" cxnId="{4127E7E6-F368-4591-B4EE-5F1F11C1F111}">
      <dgm:prSet/>
      <dgm:spPr/>
      <dgm:t>
        <a:bodyPr/>
        <a:lstStyle/>
        <a:p>
          <a:endParaRPr lang="nl-NL"/>
        </a:p>
      </dgm:t>
    </dgm:pt>
    <dgm:pt modelId="{9F6218BB-1528-46FF-BED0-488E0AA9A7EA}" type="sibTrans" cxnId="{4127E7E6-F368-4591-B4EE-5F1F11C1F111}">
      <dgm:prSet/>
      <dgm:spPr/>
      <dgm:t>
        <a:bodyPr/>
        <a:lstStyle/>
        <a:p>
          <a:endParaRPr lang="nl-NL"/>
        </a:p>
      </dgm:t>
    </dgm:pt>
    <dgm:pt modelId="{979C9FF0-DE91-4D1A-B4B6-1E72ABE3AFBC}">
      <dgm:prSet phldrT="[Tekst]"/>
      <dgm:spPr/>
      <dgm:t>
        <a:bodyPr/>
        <a:lstStyle/>
        <a:p>
          <a:r>
            <a:rPr lang="nl-NL" dirty="0"/>
            <a:t>‘Gewone’ pil</a:t>
          </a:r>
        </a:p>
      </dgm:t>
    </dgm:pt>
    <dgm:pt modelId="{EECEF304-549B-4D5D-A6E8-05B76DB96756}" type="parTrans" cxnId="{94E0493F-A4A3-4B39-8D73-F751F62BD922}">
      <dgm:prSet/>
      <dgm:spPr/>
      <dgm:t>
        <a:bodyPr/>
        <a:lstStyle/>
        <a:p>
          <a:endParaRPr lang="nl-NL"/>
        </a:p>
      </dgm:t>
    </dgm:pt>
    <dgm:pt modelId="{54763402-6A81-4ABF-822C-7839419F7741}" type="sibTrans" cxnId="{94E0493F-A4A3-4B39-8D73-F751F62BD922}">
      <dgm:prSet/>
      <dgm:spPr/>
      <dgm:t>
        <a:bodyPr/>
        <a:lstStyle/>
        <a:p>
          <a:endParaRPr lang="nl-NL"/>
        </a:p>
      </dgm:t>
    </dgm:pt>
    <dgm:pt modelId="{C72C02B9-ACC7-4345-AD60-185D82867BA6}">
      <dgm:prSet phldrT="[Tekst]"/>
      <dgm:spPr/>
      <dgm:t>
        <a:bodyPr/>
        <a:lstStyle/>
        <a:p>
          <a:r>
            <a:rPr lang="nl-NL" dirty="0"/>
            <a:t>?</a:t>
          </a:r>
        </a:p>
      </dgm:t>
    </dgm:pt>
    <dgm:pt modelId="{563BFAAA-3F49-497D-A6E4-ED73F285C291}" type="parTrans" cxnId="{ACFFCBA4-D943-4F5A-9562-F70C467FE4CB}">
      <dgm:prSet/>
      <dgm:spPr/>
      <dgm:t>
        <a:bodyPr/>
        <a:lstStyle/>
        <a:p>
          <a:endParaRPr lang="nl-NL"/>
        </a:p>
      </dgm:t>
    </dgm:pt>
    <dgm:pt modelId="{FA7D5434-3F94-4B4C-94AC-35B3AD1FDDB2}" type="sibTrans" cxnId="{ACFFCBA4-D943-4F5A-9562-F70C467FE4CB}">
      <dgm:prSet/>
      <dgm:spPr/>
      <dgm:t>
        <a:bodyPr/>
        <a:lstStyle/>
        <a:p>
          <a:endParaRPr lang="nl-NL"/>
        </a:p>
      </dgm:t>
    </dgm:pt>
    <dgm:pt modelId="{0690AC67-C6B0-4BE5-AEAE-C6C7946D1629}">
      <dgm:prSet phldrT="[Tekst]"/>
      <dgm:spPr/>
      <dgm:t>
        <a:bodyPr/>
        <a:lstStyle/>
        <a:p>
          <a:r>
            <a:rPr lang="nl-NL" dirty="0"/>
            <a:t>Nieuw mastitisprotocol bij stuwing</a:t>
          </a:r>
        </a:p>
      </dgm:t>
    </dgm:pt>
    <dgm:pt modelId="{4AE8EC55-1FD9-4845-A9F1-29868F6854CF}" type="parTrans" cxnId="{1C6CC2E9-DC68-4AEE-AAD2-463467CB4B5A}">
      <dgm:prSet/>
      <dgm:spPr/>
      <dgm:t>
        <a:bodyPr/>
        <a:lstStyle/>
        <a:p>
          <a:endParaRPr lang="nl-NL"/>
        </a:p>
      </dgm:t>
    </dgm:pt>
    <dgm:pt modelId="{689777A7-A5E5-4C9B-88EC-85D7F33D3E16}" type="sibTrans" cxnId="{1C6CC2E9-DC68-4AEE-AAD2-463467CB4B5A}">
      <dgm:prSet/>
      <dgm:spPr/>
      <dgm:t>
        <a:bodyPr/>
        <a:lstStyle/>
        <a:p>
          <a:endParaRPr lang="nl-NL"/>
        </a:p>
      </dgm:t>
    </dgm:pt>
    <dgm:pt modelId="{9145CB4F-8EBF-403C-B3FA-DF5B916F1B43}">
      <dgm:prSet phldrT="[Tekst]"/>
      <dgm:spPr/>
      <dgm:t>
        <a:bodyPr/>
        <a:lstStyle/>
        <a:p>
          <a:r>
            <a:rPr lang="nl-NL" dirty="0"/>
            <a:t>Doneren bespreken</a:t>
          </a:r>
        </a:p>
      </dgm:t>
    </dgm:pt>
    <dgm:pt modelId="{B8AD62B3-E28F-44A5-8803-0400CE6FD3CB}" type="parTrans" cxnId="{FE8E3AED-58AB-4A15-BEDB-0C0CB37E5C99}">
      <dgm:prSet/>
      <dgm:spPr/>
    </dgm:pt>
    <dgm:pt modelId="{26685F78-1ACF-47BB-A1F1-D811B8E8E13A}" type="sibTrans" cxnId="{FE8E3AED-58AB-4A15-BEDB-0C0CB37E5C99}">
      <dgm:prSet/>
      <dgm:spPr/>
    </dgm:pt>
    <dgm:pt modelId="{61C78E55-8ED5-4264-8553-5F787409987D}" type="pres">
      <dgm:prSet presAssocID="{6E580C13-8CA1-4D04-83C1-B7978CC0D1EF}" presName="linearFlow" presStyleCnt="0">
        <dgm:presLayoutVars>
          <dgm:dir/>
          <dgm:animLvl val="lvl"/>
          <dgm:resizeHandles val="exact"/>
        </dgm:presLayoutVars>
      </dgm:prSet>
      <dgm:spPr/>
    </dgm:pt>
    <dgm:pt modelId="{ED39A741-5066-4BDE-990D-DF196C9340DF}" type="pres">
      <dgm:prSet presAssocID="{ADBA68B1-88B1-40F0-8E48-17B2E4CA0518}" presName="composite" presStyleCnt="0"/>
      <dgm:spPr/>
    </dgm:pt>
    <dgm:pt modelId="{8A956029-A5F7-40C1-93F0-D2076069B79B}" type="pres">
      <dgm:prSet presAssocID="{ADBA68B1-88B1-40F0-8E48-17B2E4CA0518}" presName="parTx" presStyleLbl="node1" presStyleIdx="0" presStyleCnt="3">
        <dgm:presLayoutVars>
          <dgm:chMax val="0"/>
          <dgm:chPref val="0"/>
          <dgm:bulletEnabled val="1"/>
        </dgm:presLayoutVars>
      </dgm:prSet>
      <dgm:spPr/>
    </dgm:pt>
    <dgm:pt modelId="{04060CFF-506E-4C43-A6C4-00E7219FE5AE}" type="pres">
      <dgm:prSet presAssocID="{ADBA68B1-88B1-40F0-8E48-17B2E4CA0518}" presName="parSh" presStyleLbl="node1" presStyleIdx="0" presStyleCnt="3"/>
      <dgm:spPr/>
    </dgm:pt>
    <dgm:pt modelId="{AC7619E4-364C-4F0C-885A-A78A62C83633}" type="pres">
      <dgm:prSet presAssocID="{ADBA68B1-88B1-40F0-8E48-17B2E4CA0518}" presName="desTx" presStyleLbl="fgAcc1" presStyleIdx="0" presStyleCnt="3">
        <dgm:presLayoutVars>
          <dgm:bulletEnabled val="1"/>
        </dgm:presLayoutVars>
      </dgm:prSet>
      <dgm:spPr/>
    </dgm:pt>
    <dgm:pt modelId="{CF746DC6-56F3-4A28-9CA7-E0F3604B7DF6}" type="pres">
      <dgm:prSet presAssocID="{86B2FD3A-88D6-46D4-98B5-83AF1861D8EE}" presName="sibTrans" presStyleLbl="sibTrans2D1" presStyleIdx="0" presStyleCnt="2"/>
      <dgm:spPr/>
    </dgm:pt>
    <dgm:pt modelId="{7C6ACD1B-687A-4D81-8621-62924C5401AC}" type="pres">
      <dgm:prSet presAssocID="{86B2FD3A-88D6-46D4-98B5-83AF1861D8EE}" presName="connTx" presStyleLbl="sibTrans2D1" presStyleIdx="0" presStyleCnt="2"/>
      <dgm:spPr/>
    </dgm:pt>
    <dgm:pt modelId="{8C9E04BD-0CBE-46FC-A7E6-21DFB1AF646E}" type="pres">
      <dgm:prSet presAssocID="{9124A628-7D33-46C6-8D6E-F5D965188F7A}" presName="composite" presStyleCnt="0"/>
      <dgm:spPr/>
    </dgm:pt>
    <dgm:pt modelId="{718E3FD3-6E86-4471-9187-E26CD892C615}" type="pres">
      <dgm:prSet presAssocID="{9124A628-7D33-46C6-8D6E-F5D965188F7A}" presName="parTx" presStyleLbl="node1" presStyleIdx="0" presStyleCnt="3">
        <dgm:presLayoutVars>
          <dgm:chMax val="0"/>
          <dgm:chPref val="0"/>
          <dgm:bulletEnabled val="1"/>
        </dgm:presLayoutVars>
      </dgm:prSet>
      <dgm:spPr/>
    </dgm:pt>
    <dgm:pt modelId="{4FE91259-D6A3-4F13-810B-F51D4CCABBD2}" type="pres">
      <dgm:prSet presAssocID="{9124A628-7D33-46C6-8D6E-F5D965188F7A}" presName="parSh" presStyleLbl="node1" presStyleIdx="1" presStyleCnt="3"/>
      <dgm:spPr/>
    </dgm:pt>
    <dgm:pt modelId="{1E186197-03DB-4E6B-BBAF-DD5358E05C07}" type="pres">
      <dgm:prSet presAssocID="{9124A628-7D33-46C6-8D6E-F5D965188F7A}" presName="desTx" presStyleLbl="fgAcc1" presStyleIdx="1" presStyleCnt="3">
        <dgm:presLayoutVars>
          <dgm:bulletEnabled val="1"/>
        </dgm:presLayoutVars>
      </dgm:prSet>
      <dgm:spPr/>
    </dgm:pt>
    <dgm:pt modelId="{A8B5C637-3DEB-4462-BB9F-D867E980D97F}" type="pres">
      <dgm:prSet presAssocID="{5A1BC258-7D4F-416B-8B86-4745337A88AD}" presName="sibTrans" presStyleLbl="sibTrans2D1" presStyleIdx="1" presStyleCnt="2"/>
      <dgm:spPr/>
    </dgm:pt>
    <dgm:pt modelId="{959AC94E-680C-404D-8509-45237634F14A}" type="pres">
      <dgm:prSet presAssocID="{5A1BC258-7D4F-416B-8B86-4745337A88AD}" presName="connTx" presStyleLbl="sibTrans2D1" presStyleIdx="1" presStyleCnt="2"/>
      <dgm:spPr/>
    </dgm:pt>
    <dgm:pt modelId="{2D8E7FF7-10C8-49F9-A76F-E3C786C42768}" type="pres">
      <dgm:prSet presAssocID="{C41F39E3-1EA3-4F1D-9ACB-ADCCE9A6A279}" presName="composite" presStyleCnt="0"/>
      <dgm:spPr/>
    </dgm:pt>
    <dgm:pt modelId="{ED2D0A3B-F9F7-4EEB-9E3D-95220ECE6616}" type="pres">
      <dgm:prSet presAssocID="{C41F39E3-1EA3-4F1D-9ACB-ADCCE9A6A279}" presName="parTx" presStyleLbl="node1" presStyleIdx="1" presStyleCnt="3">
        <dgm:presLayoutVars>
          <dgm:chMax val="0"/>
          <dgm:chPref val="0"/>
          <dgm:bulletEnabled val="1"/>
        </dgm:presLayoutVars>
      </dgm:prSet>
      <dgm:spPr/>
    </dgm:pt>
    <dgm:pt modelId="{FC80D9AF-5F52-4748-9037-A956F43B96D4}" type="pres">
      <dgm:prSet presAssocID="{C41F39E3-1EA3-4F1D-9ACB-ADCCE9A6A279}" presName="parSh" presStyleLbl="node1" presStyleIdx="2" presStyleCnt="3"/>
      <dgm:spPr/>
    </dgm:pt>
    <dgm:pt modelId="{7065EDE8-9D19-422F-A291-44AE28253DCC}" type="pres">
      <dgm:prSet presAssocID="{C41F39E3-1EA3-4F1D-9ACB-ADCCE9A6A279}" presName="desTx" presStyleLbl="fgAcc1" presStyleIdx="2" presStyleCnt="3">
        <dgm:presLayoutVars>
          <dgm:bulletEnabled val="1"/>
        </dgm:presLayoutVars>
      </dgm:prSet>
      <dgm:spPr/>
    </dgm:pt>
  </dgm:ptLst>
  <dgm:cxnLst>
    <dgm:cxn modelId="{C4807703-9AED-4C0A-9A3D-9CFA23CAF4BF}" type="presOf" srcId="{7F9AFF6D-A1DD-4C49-ADFD-296BAD00601A}" destId="{7065EDE8-9D19-422F-A291-44AE28253DCC}" srcOrd="0" destOrd="1" presId="urn:microsoft.com/office/officeart/2005/8/layout/process3"/>
    <dgm:cxn modelId="{F6B57207-A983-4049-952E-9DD3789159FF}" srcId="{9124A628-7D33-46C6-8D6E-F5D965188F7A}" destId="{4409D70A-E49F-43FC-9E04-546235B69A86}" srcOrd="1" destOrd="0" parTransId="{60996358-535E-4DD3-BD01-65033F99E3BC}" sibTransId="{E63CBC0E-D267-4ED1-8AB0-A6AEC2D00ACC}"/>
    <dgm:cxn modelId="{4A854B19-49BF-4F10-8A0D-B4FB1DFCC564}" srcId="{C41F39E3-1EA3-4F1D-9ACB-ADCCE9A6A279}" destId="{DF86DC4A-B7BB-4971-B9E8-BC21E7C1FBA6}" srcOrd="4" destOrd="0" parTransId="{BB48ECCF-6B9A-48A7-A599-691B77DCB496}" sibTransId="{B2980BE9-3835-40D7-9677-C784111CC3A6}"/>
    <dgm:cxn modelId="{48B6F61C-EA0C-4118-92DC-B5CCCA470608}" type="presOf" srcId="{9124A628-7D33-46C6-8D6E-F5D965188F7A}" destId="{718E3FD3-6E86-4471-9187-E26CD892C615}" srcOrd="0" destOrd="0" presId="urn:microsoft.com/office/officeart/2005/8/layout/process3"/>
    <dgm:cxn modelId="{C1B43C23-2849-441B-A01A-50E3CE92DE8F}" type="presOf" srcId="{ADBA68B1-88B1-40F0-8E48-17B2E4CA0518}" destId="{8A956029-A5F7-40C1-93F0-D2076069B79B}" srcOrd="0" destOrd="0" presId="urn:microsoft.com/office/officeart/2005/8/layout/process3"/>
    <dgm:cxn modelId="{4FD90225-57AB-4FC1-A584-489A24A95C78}" srcId="{9124A628-7D33-46C6-8D6E-F5D965188F7A}" destId="{10CFF270-73B5-4D4E-BDA8-D55A483DEC72}" srcOrd="0" destOrd="0" parTransId="{14EAB3DE-48AB-4972-862E-7723F4C10270}" sibTransId="{07BDE2A0-8FAB-44B0-A195-BD118E4D1E20}"/>
    <dgm:cxn modelId="{B0FE5F25-F820-4ACB-AFC4-B73E223E23FA}" type="presOf" srcId="{86B2FD3A-88D6-46D4-98B5-83AF1861D8EE}" destId="{7C6ACD1B-687A-4D81-8621-62924C5401AC}" srcOrd="1" destOrd="0" presId="urn:microsoft.com/office/officeart/2005/8/layout/process3"/>
    <dgm:cxn modelId="{F01D352B-6573-4E9A-9C44-C1F43AC6506F}" type="presOf" srcId="{9145CB4F-8EBF-403C-B3FA-DF5B916F1B43}" destId="{1E186197-03DB-4E6B-BBAF-DD5358E05C07}" srcOrd="0" destOrd="2" presId="urn:microsoft.com/office/officeart/2005/8/layout/process3"/>
    <dgm:cxn modelId="{88B0D73D-6963-494B-9679-5D3D5030CC56}" type="presOf" srcId="{5A1BC258-7D4F-416B-8B86-4745337A88AD}" destId="{959AC94E-680C-404D-8509-45237634F14A}" srcOrd="1" destOrd="0" presId="urn:microsoft.com/office/officeart/2005/8/layout/process3"/>
    <dgm:cxn modelId="{94E0493F-A4A3-4B39-8D73-F751F62BD922}" srcId="{C41F39E3-1EA3-4F1D-9ACB-ADCCE9A6A279}" destId="{979C9FF0-DE91-4D1A-B4B6-1E72ABE3AFBC}" srcOrd="2" destOrd="0" parTransId="{EECEF304-549B-4D5D-A6E8-05B76DB96756}" sibTransId="{54763402-6A81-4ABF-822C-7839419F7741}"/>
    <dgm:cxn modelId="{974DC15B-2D85-47F8-8D65-917AA454B15E}" type="presOf" srcId="{C818651D-26B1-4AC9-8A8F-1DC1067442AD}" destId="{7065EDE8-9D19-422F-A291-44AE28253DCC}" srcOrd="0" destOrd="0" presId="urn:microsoft.com/office/officeart/2005/8/layout/process3"/>
    <dgm:cxn modelId="{28EC1A41-AEC1-459A-9165-C6F11B21B3C2}" srcId="{6E580C13-8CA1-4D04-83C1-B7978CC0D1EF}" destId="{C41F39E3-1EA3-4F1D-9ACB-ADCCE9A6A279}" srcOrd="2" destOrd="0" parTransId="{8A138CD9-E3B4-4002-A4D5-A864E22DA84F}" sibTransId="{D854BA07-5949-4462-A56B-4A89BEE62630}"/>
    <dgm:cxn modelId="{D5F3E961-E15C-4334-A513-735ACDF4F145}" type="presOf" srcId="{10CFF270-73B5-4D4E-BDA8-D55A483DEC72}" destId="{1E186197-03DB-4E6B-BBAF-DD5358E05C07}" srcOrd="0" destOrd="0" presId="urn:microsoft.com/office/officeart/2005/8/layout/process3"/>
    <dgm:cxn modelId="{E96F9846-BBDD-4DAA-9091-08690C669673}" type="presOf" srcId="{DF86DC4A-B7BB-4971-B9E8-BC21E7C1FBA6}" destId="{7065EDE8-9D19-422F-A291-44AE28253DCC}" srcOrd="0" destOrd="4" presId="urn:microsoft.com/office/officeart/2005/8/layout/process3"/>
    <dgm:cxn modelId="{8B323F48-4B12-43C0-AD46-8D0C8D776037}" srcId="{C41F39E3-1EA3-4F1D-9ACB-ADCCE9A6A279}" destId="{C818651D-26B1-4AC9-8A8F-1DC1067442AD}" srcOrd="0" destOrd="0" parTransId="{339CD43E-6A1B-4DE1-B7A7-9A208665C0AE}" sibTransId="{14338320-8E5F-48B1-9E06-92D14E9D1C11}"/>
    <dgm:cxn modelId="{E48B346F-4F78-41F7-A179-DFCAE582FBA7}" type="presOf" srcId="{C41F39E3-1EA3-4F1D-9ACB-ADCCE9A6A279}" destId="{ED2D0A3B-F9F7-4EEB-9E3D-95220ECE6616}" srcOrd="0" destOrd="0" presId="urn:microsoft.com/office/officeart/2005/8/layout/process3"/>
    <dgm:cxn modelId="{C7E5CB58-B728-4B06-8D90-6E7561F77D64}" type="presOf" srcId="{248864DC-1AD2-43B0-A74A-A9C71624D70B}" destId="{AC7619E4-364C-4F0C-885A-A78A62C83633}" srcOrd="0" destOrd="0" presId="urn:microsoft.com/office/officeart/2005/8/layout/process3"/>
    <dgm:cxn modelId="{3E38D481-D043-45DD-ABA7-1F374FDE2BC4}" type="presOf" srcId="{0690AC67-C6B0-4BE5-AEAE-C6C7946D1629}" destId="{AC7619E4-364C-4F0C-885A-A78A62C83633}" srcOrd="0" destOrd="1" presId="urn:microsoft.com/office/officeart/2005/8/layout/process3"/>
    <dgm:cxn modelId="{030AF288-DA58-417D-98C5-F14D13DDCF75}" type="presOf" srcId="{86B2FD3A-88D6-46D4-98B5-83AF1861D8EE}" destId="{CF746DC6-56F3-4A28-9CA7-E0F3604B7DF6}" srcOrd="0" destOrd="0" presId="urn:microsoft.com/office/officeart/2005/8/layout/process3"/>
    <dgm:cxn modelId="{3AE1EA89-2FDF-4D0F-9E76-84043736D3CD}" type="presOf" srcId="{9124A628-7D33-46C6-8D6E-F5D965188F7A}" destId="{4FE91259-D6A3-4F13-810B-F51D4CCABBD2}" srcOrd="1" destOrd="0" presId="urn:microsoft.com/office/officeart/2005/8/layout/process3"/>
    <dgm:cxn modelId="{DA4DC08F-5A64-495A-B664-1B194B5BF3F8}" type="presOf" srcId="{5A1BC258-7D4F-416B-8B86-4745337A88AD}" destId="{A8B5C637-3DEB-4462-BB9F-D867E980D97F}" srcOrd="0" destOrd="0" presId="urn:microsoft.com/office/officeart/2005/8/layout/process3"/>
    <dgm:cxn modelId="{ACFFCBA4-D943-4F5A-9562-F70C467FE4CB}" srcId="{C41F39E3-1EA3-4F1D-9ACB-ADCCE9A6A279}" destId="{C72C02B9-ACC7-4345-AD60-185D82867BA6}" srcOrd="3" destOrd="0" parTransId="{563BFAAA-3F49-497D-A6E4-ED73F285C291}" sibTransId="{FA7D5434-3F94-4B4C-94AC-35B3AD1FDDB2}"/>
    <dgm:cxn modelId="{B40F38A9-7343-430D-817A-EE73B31DDC5F}" type="presOf" srcId="{6E580C13-8CA1-4D04-83C1-B7978CC0D1EF}" destId="{61C78E55-8ED5-4264-8553-5F787409987D}" srcOrd="0" destOrd="0" presId="urn:microsoft.com/office/officeart/2005/8/layout/process3"/>
    <dgm:cxn modelId="{ACEDE7B6-C7EF-4ED7-BB1F-49717C12D17D}" srcId="{6E580C13-8CA1-4D04-83C1-B7978CC0D1EF}" destId="{9124A628-7D33-46C6-8D6E-F5D965188F7A}" srcOrd="1" destOrd="0" parTransId="{E91DD91E-9FE8-4ED2-9C29-CD2DE90962E3}" sibTransId="{5A1BC258-7D4F-416B-8B86-4745337A88AD}"/>
    <dgm:cxn modelId="{395F26D1-53E0-4989-83CA-2F27BBD85E3B}" type="presOf" srcId="{C41F39E3-1EA3-4F1D-9ACB-ADCCE9A6A279}" destId="{FC80D9AF-5F52-4748-9037-A956F43B96D4}" srcOrd="1" destOrd="0" presId="urn:microsoft.com/office/officeart/2005/8/layout/process3"/>
    <dgm:cxn modelId="{4D3A27D6-0506-4035-98DF-548629267C10}" type="presOf" srcId="{C72C02B9-ACC7-4345-AD60-185D82867BA6}" destId="{7065EDE8-9D19-422F-A291-44AE28253DCC}" srcOrd="0" destOrd="3" presId="urn:microsoft.com/office/officeart/2005/8/layout/process3"/>
    <dgm:cxn modelId="{A82AE6E3-1FEF-4C62-8CA5-AF359BBABC98}" type="presOf" srcId="{ADBA68B1-88B1-40F0-8E48-17B2E4CA0518}" destId="{04060CFF-506E-4C43-A6C4-00E7219FE5AE}" srcOrd="1" destOrd="0" presId="urn:microsoft.com/office/officeart/2005/8/layout/process3"/>
    <dgm:cxn modelId="{4127E7E6-F368-4591-B4EE-5F1F11C1F111}" srcId="{C41F39E3-1EA3-4F1D-9ACB-ADCCE9A6A279}" destId="{7F9AFF6D-A1DD-4C49-ADFD-296BAD00601A}" srcOrd="1" destOrd="0" parTransId="{79ECBC22-7D7F-4BF5-9E3E-1BCE99401927}" sibTransId="{9F6218BB-1528-46FF-BED0-488E0AA9A7EA}"/>
    <dgm:cxn modelId="{3EED8EE8-CBBF-4348-AF24-E28505A4580A}" type="presOf" srcId="{979C9FF0-DE91-4D1A-B4B6-1E72ABE3AFBC}" destId="{7065EDE8-9D19-422F-A291-44AE28253DCC}" srcOrd="0" destOrd="2" presId="urn:microsoft.com/office/officeart/2005/8/layout/process3"/>
    <dgm:cxn modelId="{1C6CC2E9-DC68-4AEE-AAD2-463467CB4B5A}" srcId="{ADBA68B1-88B1-40F0-8E48-17B2E4CA0518}" destId="{0690AC67-C6B0-4BE5-AEAE-C6C7946D1629}" srcOrd="1" destOrd="0" parTransId="{4AE8EC55-1FD9-4845-A9F1-29868F6854CF}" sibTransId="{689777A7-A5E5-4C9B-88EC-85D7F33D3E16}"/>
    <dgm:cxn modelId="{FE8E3AED-58AB-4A15-BEDB-0C0CB37E5C99}" srcId="{9124A628-7D33-46C6-8D6E-F5D965188F7A}" destId="{9145CB4F-8EBF-403C-B3FA-DF5B916F1B43}" srcOrd="2" destOrd="0" parTransId="{B8AD62B3-E28F-44A5-8803-0400CE6FD3CB}" sibTransId="{26685F78-1ACF-47BB-A1F1-D811B8E8E13A}"/>
    <dgm:cxn modelId="{A92134F2-16B6-44FC-9849-043171BA5F41}" srcId="{6E580C13-8CA1-4D04-83C1-B7978CC0D1EF}" destId="{ADBA68B1-88B1-40F0-8E48-17B2E4CA0518}" srcOrd="0" destOrd="0" parTransId="{06F8F18B-9B27-4E92-9663-84E8563984BB}" sibTransId="{86B2FD3A-88D6-46D4-98B5-83AF1861D8EE}"/>
    <dgm:cxn modelId="{99D9A5F4-AAAE-4D73-8ABA-5F0B146A1551}" type="presOf" srcId="{4409D70A-E49F-43FC-9E04-546235B69A86}" destId="{1E186197-03DB-4E6B-BBAF-DD5358E05C07}" srcOrd="0" destOrd="1" presId="urn:microsoft.com/office/officeart/2005/8/layout/process3"/>
    <dgm:cxn modelId="{3DA0A2FD-2060-443B-9E3E-506B1D93EBE9}" srcId="{ADBA68B1-88B1-40F0-8E48-17B2E4CA0518}" destId="{248864DC-1AD2-43B0-A74A-A9C71624D70B}" srcOrd="0" destOrd="0" parTransId="{DF6AA129-E909-40E2-8F45-B463C966499D}" sibTransId="{385AF3A1-DC33-4AC1-A5B6-4CD853582D1B}"/>
    <dgm:cxn modelId="{E2F73FDB-AC50-4985-AB64-ACDCEDD17D37}" type="presParOf" srcId="{61C78E55-8ED5-4264-8553-5F787409987D}" destId="{ED39A741-5066-4BDE-990D-DF196C9340DF}" srcOrd="0" destOrd="0" presId="urn:microsoft.com/office/officeart/2005/8/layout/process3"/>
    <dgm:cxn modelId="{B4101252-C188-4A8E-BA05-516CDC8F42DD}" type="presParOf" srcId="{ED39A741-5066-4BDE-990D-DF196C9340DF}" destId="{8A956029-A5F7-40C1-93F0-D2076069B79B}" srcOrd="0" destOrd="0" presId="urn:microsoft.com/office/officeart/2005/8/layout/process3"/>
    <dgm:cxn modelId="{12B6AE4E-8690-49C3-B502-580741464F94}" type="presParOf" srcId="{ED39A741-5066-4BDE-990D-DF196C9340DF}" destId="{04060CFF-506E-4C43-A6C4-00E7219FE5AE}" srcOrd="1" destOrd="0" presId="urn:microsoft.com/office/officeart/2005/8/layout/process3"/>
    <dgm:cxn modelId="{CC82B8C5-DAA1-4931-BDFA-C9755895379F}" type="presParOf" srcId="{ED39A741-5066-4BDE-990D-DF196C9340DF}" destId="{AC7619E4-364C-4F0C-885A-A78A62C83633}" srcOrd="2" destOrd="0" presId="urn:microsoft.com/office/officeart/2005/8/layout/process3"/>
    <dgm:cxn modelId="{C933475E-FEFF-4DFB-9B47-4064D29A451B}" type="presParOf" srcId="{61C78E55-8ED5-4264-8553-5F787409987D}" destId="{CF746DC6-56F3-4A28-9CA7-E0F3604B7DF6}" srcOrd="1" destOrd="0" presId="urn:microsoft.com/office/officeart/2005/8/layout/process3"/>
    <dgm:cxn modelId="{E3D40906-CAEC-4D21-9A9C-128E90A7E8FC}" type="presParOf" srcId="{CF746DC6-56F3-4A28-9CA7-E0F3604B7DF6}" destId="{7C6ACD1B-687A-4D81-8621-62924C5401AC}" srcOrd="0" destOrd="0" presId="urn:microsoft.com/office/officeart/2005/8/layout/process3"/>
    <dgm:cxn modelId="{4DEE85F5-A471-416E-A404-65847596975E}" type="presParOf" srcId="{61C78E55-8ED5-4264-8553-5F787409987D}" destId="{8C9E04BD-0CBE-46FC-A7E6-21DFB1AF646E}" srcOrd="2" destOrd="0" presId="urn:microsoft.com/office/officeart/2005/8/layout/process3"/>
    <dgm:cxn modelId="{F275359D-B4BE-4DFF-8DFC-291B07C06BFD}" type="presParOf" srcId="{8C9E04BD-0CBE-46FC-A7E6-21DFB1AF646E}" destId="{718E3FD3-6E86-4471-9187-E26CD892C615}" srcOrd="0" destOrd="0" presId="urn:microsoft.com/office/officeart/2005/8/layout/process3"/>
    <dgm:cxn modelId="{B5028AD5-8D59-46EE-986B-216DEEB56610}" type="presParOf" srcId="{8C9E04BD-0CBE-46FC-A7E6-21DFB1AF646E}" destId="{4FE91259-D6A3-4F13-810B-F51D4CCABBD2}" srcOrd="1" destOrd="0" presId="urn:microsoft.com/office/officeart/2005/8/layout/process3"/>
    <dgm:cxn modelId="{02B18445-F17C-4971-8372-53018E752C79}" type="presParOf" srcId="{8C9E04BD-0CBE-46FC-A7E6-21DFB1AF646E}" destId="{1E186197-03DB-4E6B-BBAF-DD5358E05C07}" srcOrd="2" destOrd="0" presId="urn:microsoft.com/office/officeart/2005/8/layout/process3"/>
    <dgm:cxn modelId="{7B9FDA93-EDE5-4722-A2A2-8ED3FF0B9188}" type="presParOf" srcId="{61C78E55-8ED5-4264-8553-5F787409987D}" destId="{A8B5C637-3DEB-4462-BB9F-D867E980D97F}" srcOrd="3" destOrd="0" presId="urn:microsoft.com/office/officeart/2005/8/layout/process3"/>
    <dgm:cxn modelId="{570594F3-13F7-4FFE-ADA2-E39DC9083807}" type="presParOf" srcId="{A8B5C637-3DEB-4462-BB9F-D867E980D97F}" destId="{959AC94E-680C-404D-8509-45237634F14A}" srcOrd="0" destOrd="0" presId="urn:microsoft.com/office/officeart/2005/8/layout/process3"/>
    <dgm:cxn modelId="{2F100E8D-510A-4CB7-B08A-0D00C5920B38}" type="presParOf" srcId="{61C78E55-8ED5-4264-8553-5F787409987D}" destId="{2D8E7FF7-10C8-49F9-A76F-E3C786C42768}" srcOrd="4" destOrd="0" presId="urn:microsoft.com/office/officeart/2005/8/layout/process3"/>
    <dgm:cxn modelId="{2C9762E9-B839-43C1-B814-A09E8DB09DEE}" type="presParOf" srcId="{2D8E7FF7-10C8-49F9-A76F-E3C786C42768}" destId="{ED2D0A3B-F9F7-4EEB-9E3D-95220ECE6616}" srcOrd="0" destOrd="0" presId="urn:microsoft.com/office/officeart/2005/8/layout/process3"/>
    <dgm:cxn modelId="{63D4BBEE-93FB-4EA9-9F1A-6132EDEC82E1}" type="presParOf" srcId="{2D8E7FF7-10C8-49F9-A76F-E3C786C42768}" destId="{FC80D9AF-5F52-4748-9037-A956F43B96D4}" srcOrd="1" destOrd="0" presId="urn:microsoft.com/office/officeart/2005/8/layout/process3"/>
    <dgm:cxn modelId="{B3B0B78D-1434-438F-AADE-63EBF137A333}" type="presParOf" srcId="{2D8E7FF7-10C8-49F9-A76F-E3C786C42768}" destId="{7065EDE8-9D19-422F-A291-44AE28253DCC}" srcOrd="2" destOrd="0" presId="urn:microsoft.com/office/officeart/2005/8/layout/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922DA329-B659-4D1E-91F4-68F07D186876}" type="doc">
      <dgm:prSet loTypeId="urn:microsoft.com/office/officeart/2005/8/layout/matrix3" loCatId="matrix" qsTypeId="urn:microsoft.com/office/officeart/2005/8/quickstyle/simple2" qsCatId="simple" csTypeId="urn:microsoft.com/office/officeart/2005/8/colors/colorful1" csCatId="colorful" phldr="1"/>
      <dgm:spPr/>
      <dgm:t>
        <a:bodyPr/>
        <a:lstStyle/>
        <a:p>
          <a:endParaRPr lang="en-US"/>
        </a:p>
      </dgm:t>
    </dgm:pt>
    <dgm:pt modelId="{1CB4833B-9166-4931-B9A2-57ECC46C575B}">
      <dgm:prSet/>
      <dgm:spPr/>
      <dgm:t>
        <a:bodyPr/>
        <a:lstStyle/>
        <a:p>
          <a:r>
            <a:rPr lang="nl-NL"/>
            <a:t>Mondspelletjes, lichaamstaal interpreteren</a:t>
          </a:r>
          <a:endParaRPr lang="en-US"/>
        </a:p>
      </dgm:t>
    </dgm:pt>
    <dgm:pt modelId="{33908AB3-FC62-4886-B0CB-83BEDE9FBE22}" type="parTrans" cxnId="{E48868E2-7D8D-42BD-B86C-4DA1908D2E7B}">
      <dgm:prSet/>
      <dgm:spPr/>
      <dgm:t>
        <a:bodyPr/>
        <a:lstStyle/>
        <a:p>
          <a:endParaRPr lang="en-US"/>
        </a:p>
      </dgm:t>
    </dgm:pt>
    <dgm:pt modelId="{5187441F-24BC-4671-80B8-A83635B99236}" type="sibTrans" cxnId="{E48868E2-7D8D-42BD-B86C-4DA1908D2E7B}">
      <dgm:prSet/>
      <dgm:spPr/>
      <dgm:t>
        <a:bodyPr/>
        <a:lstStyle/>
        <a:p>
          <a:endParaRPr lang="en-US"/>
        </a:p>
      </dgm:t>
    </dgm:pt>
    <dgm:pt modelId="{AA09FB42-1B39-4100-9E6F-CF7E1114A7E9}">
      <dgm:prSet/>
      <dgm:spPr/>
      <dgm:t>
        <a:bodyPr/>
        <a:lstStyle/>
        <a:p>
          <a:r>
            <a:rPr lang="nl-NL" dirty="0"/>
            <a:t>(H)erkenning partnertrauma rond borstvoeding</a:t>
          </a:r>
          <a:endParaRPr lang="en-US" dirty="0"/>
        </a:p>
      </dgm:t>
    </dgm:pt>
    <dgm:pt modelId="{3FDF05AC-4E6F-45B1-9D9B-72ED425D0AE2}" type="parTrans" cxnId="{29508D59-8568-4005-B219-A55D954A0EC8}">
      <dgm:prSet/>
      <dgm:spPr/>
      <dgm:t>
        <a:bodyPr/>
        <a:lstStyle/>
        <a:p>
          <a:endParaRPr lang="en-US"/>
        </a:p>
      </dgm:t>
    </dgm:pt>
    <dgm:pt modelId="{1B105518-1D56-41F0-AA9C-CFF6216D86C7}" type="sibTrans" cxnId="{29508D59-8568-4005-B219-A55D954A0EC8}">
      <dgm:prSet/>
      <dgm:spPr/>
      <dgm:t>
        <a:bodyPr/>
        <a:lstStyle/>
        <a:p>
          <a:endParaRPr lang="en-US"/>
        </a:p>
      </dgm:t>
    </dgm:pt>
    <dgm:pt modelId="{9F33E97A-ACE1-4F19-8CB3-E1D252CC7B5B}">
      <dgm:prSet/>
      <dgm:spPr/>
      <dgm:t>
        <a:bodyPr/>
        <a:lstStyle/>
        <a:p>
          <a:r>
            <a:rPr lang="nl-NL" dirty="0"/>
            <a:t>Veel huidcontact: partner loopt 9 maanden achter</a:t>
          </a:r>
          <a:endParaRPr lang="en-US" dirty="0"/>
        </a:p>
      </dgm:t>
    </dgm:pt>
    <dgm:pt modelId="{679C1C51-CD53-4161-A086-3BC4E2D86B4F}" type="parTrans" cxnId="{D369FC06-0EC7-48E9-89DE-FB7DFD3BF7D1}">
      <dgm:prSet/>
      <dgm:spPr/>
      <dgm:t>
        <a:bodyPr/>
        <a:lstStyle/>
        <a:p>
          <a:endParaRPr lang="en-US"/>
        </a:p>
      </dgm:t>
    </dgm:pt>
    <dgm:pt modelId="{E6FDBAB7-557D-481C-A5ED-C9191B54F8CD}" type="sibTrans" cxnId="{D369FC06-0EC7-48E9-89DE-FB7DFD3BF7D1}">
      <dgm:prSet/>
      <dgm:spPr/>
      <dgm:t>
        <a:bodyPr/>
        <a:lstStyle/>
        <a:p>
          <a:endParaRPr lang="en-US"/>
        </a:p>
      </dgm:t>
    </dgm:pt>
    <dgm:pt modelId="{46627DB3-F8F3-4259-BA18-136E2437E257}">
      <dgm:prSet/>
      <dgm:spPr/>
      <dgm:t>
        <a:bodyPr/>
        <a:lstStyle/>
        <a:p>
          <a:r>
            <a:rPr lang="nl-NL" dirty="0"/>
            <a:t>Gesprek over motivatie bij beiden</a:t>
          </a:r>
          <a:endParaRPr lang="en-US" dirty="0"/>
        </a:p>
      </dgm:t>
    </dgm:pt>
    <dgm:pt modelId="{C7FCB650-B51E-4508-B41B-736FD524A2AF}" type="parTrans" cxnId="{2D2FC246-23CE-4122-A229-D52FABA7D6C8}">
      <dgm:prSet/>
      <dgm:spPr/>
      <dgm:t>
        <a:bodyPr/>
        <a:lstStyle/>
        <a:p>
          <a:endParaRPr lang="en-US"/>
        </a:p>
      </dgm:t>
    </dgm:pt>
    <dgm:pt modelId="{F090287B-3E03-4C3D-9450-48CAED4E2592}" type="sibTrans" cxnId="{2D2FC246-23CE-4122-A229-D52FABA7D6C8}">
      <dgm:prSet/>
      <dgm:spPr/>
      <dgm:t>
        <a:bodyPr/>
        <a:lstStyle/>
        <a:p>
          <a:endParaRPr lang="en-US"/>
        </a:p>
      </dgm:t>
    </dgm:pt>
    <dgm:pt modelId="{9884D06A-3ED9-4A05-BAC5-05D89F2023FF}" type="pres">
      <dgm:prSet presAssocID="{922DA329-B659-4D1E-91F4-68F07D186876}" presName="matrix" presStyleCnt="0">
        <dgm:presLayoutVars>
          <dgm:chMax val="1"/>
          <dgm:dir/>
          <dgm:resizeHandles val="exact"/>
        </dgm:presLayoutVars>
      </dgm:prSet>
      <dgm:spPr/>
    </dgm:pt>
    <dgm:pt modelId="{959F7E35-011E-4E94-9578-4F2B04DB5753}" type="pres">
      <dgm:prSet presAssocID="{922DA329-B659-4D1E-91F4-68F07D186876}" presName="diamond" presStyleLbl="bgShp" presStyleIdx="0" presStyleCnt="1"/>
      <dgm:spPr/>
    </dgm:pt>
    <dgm:pt modelId="{C8CC6783-E860-4C15-8BC8-A712E5B1B293}" type="pres">
      <dgm:prSet presAssocID="{922DA329-B659-4D1E-91F4-68F07D186876}" presName="quad1" presStyleLbl="node1" presStyleIdx="0" presStyleCnt="4">
        <dgm:presLayoutVars>
          <dgm:chMax val="0"/>
          <dgm:chPref val="0"/>
          <dgm:bulletEnabled val="1"/>
        </dgm:presLayoutVars>
      </dgm:prSet>
      <dgm:spPr/>
    </dgm:pt>
    <dgm:pt modelId="{498B1AED-8352-4D2B-9657-692444301781}" type="pres">
      <dgm:prSet presAssocID="{922DA329-B659-4D1E-91F4-68F07D186876}" presName="quad2" presStyleLbl="node1" presStyleIdx="1" presStyleCnt="4">
        <dgm:presLayoutVars>
          <dgm:chMax val="0"/>
          <dgm:chPref val="0"/>
          <dgm:bulletEnabled val="1"/>
        </dgm:presLayoutVars>
      </dgm:prSet>
      <dgm:spPr/>
    </dgm:pt>
    <dgm:pt modelId="{2C77A6F0-6BE0-4D09-89B5-FA375FEFF63E}" type="pres">
      <dgm:prSet presAssocID="{922DA329-B659-4D1E-91F4-68F07D186876}" presName="quad3" presStyleLbl="node1" presStyleIdx="2" presStyleCnt="4">
        <dgm:presLayoutVars>
          <dgm:chMax val="0"/>
          <dgm:chPref val="0"/>
          <dgm:bulletEnabled val="1"/>
        </dgm:presLayoutVars>
      </dgm:prSet>
      <dgm:spPr/>
    </dgm:pt>
    <dgm:pt modelId="{0F79BEE3-36C3-48EC-8C1B-09DD7DD192ED}" type="pres">
      <dgm:prSet presAssocID="{922DA329-B659-4D1E-91F4-68F07D186876}" presName="quad4" presStyleLbl="node1" presStyleIdx="3" presStyleCnt="4">
        <dgm:presLayoutVars>
          <dgm:chMax val="0"/>
          <dgm:chPref val="0"/>
          <dgm:bulletEnabled val="1"/>
        </dgm:presLayoutVars>
      </dgm:prSet>
      <dgm:spPr/>
    </dgm:pt>
  </dgm:ptLst>
  <dgm:cxnLst>
    <dgm:cxn modelId="{D369FC06-0EC7-48E9-89DE-FB7DFD3BF7D1}" srcId="{922DA329-B659-4D1E-91F4-68F07D186876}" destId="{9F33E97A-ACE1-4F19-8CB3-E1D252CC7B5B}" srcOrd="2" destOrd="0" parTransId="{679C1C51-CD53-4161-A086-3BC4E2D86B4F}" sibTransId="{E6FDBAB7-557D-481C-A5ED-C9191B54F8CD}"/>
    <dgm:cxn modelId="{EFF5FE41-72ED-4DDD-B43E-6A920AB1E931}" type="presOf" srcId="{46627DB3-F8F3-4259-BA18-136E2437E257}" destId="{0F79BEE3-36C3-48EC-8C1B-09DD7DD192ED}" srcOrd="0" destOrd="0" presId="urn:microsoft.com/office/officeart/2005/8/layout/matrix3"/>
    <dgm:cxn modelId="{2D2FC246-23CE-4122-A229-D52FABA7D6C8}" srcId="{922DA329-B659-4D1E-91F4-68F07D186876}" destId="{46627DB3-F8F3-4259-BA18-136E2437E257}" srcOrd="3" destOrd="0" parTransId="{C7FCB650-B51E-4508-B41B-736FD524A2AF}" sibTransId="{F090287B-3E03-4C3D-9450-48CAED4E2592}"/>
    <dgm:cxn modelId="{29508D59-8568-4005-B219-A55D954A0EC8}" srcId="{922DA329-B659-4D1E-91F4-68F07D186876}" destId="{AA09FB42-1B39-4100-9E6F-CF7E1114A7E9}" srcOrd="1" destOrd="0" parTransId="{3FDF05AC-4E6F-45B1-9D9B-72ED425D0AE2}" sibTransId="{1B105518-1D56-41F0-AA9C-CFF6216D86C7}"/>
    <dgm:cxn modelId="{5F6A6F81-4A77-4BE0-8C58-0792A74FDFC4}" type="presOf" srcId="{922DA329-B659-4D1E-91F4-68F07D186876}" destId="{9884D06A-3ED9-4A05-BAC5-05D89F2023FF}" srcOrd="0" destOrd="0" presId="urn:microsoft.com/office/officeart/2005/8/layout/matrix3"/>
    <dgm:cxn modelId="{5121AE99-B391-4EE5-BA1F-ED1BBE672F06}" type="presOf" srcId="{1CB4833B-9166-4931-B9A2-57ECC46C575B}" destId="{C8CC6783-E860-4C15-8BC8-A712E5B1B293}" srcOrd="0" destOrd="0" presId="urn:microsoft.com/office/officeart/2005/8/layout/matrix3"/>
    <dgm:cxn modelId="{480D0B9E-107A-43B3-A31D-ACD41896B306}" type="presOf" srcId="{AA09FB42-1B39-4100-9E6F-CF7E1114A7E9}" destId="{498B1AED-8352-4D2B-9657-692444301781}" srcOrd="0" destOrd="0" presId="urn:microsoft.com/office/officeart/2005/8/layout/matrix3"/>
    <dgm:cxn modelId="{C7F0A1CB-D534-42AB-A71F-95F18BCD561B}" type="presOf" srcId="{9F33E97A-ACE1-4F19-8CB3-E1D252CC7B5B}" destId="{2C77A6F0-6BE0-4D09-89B5-FA375FEFF63E}" srcOrd="0" destOrd="0" presId="urn:microsoft.com/office/officeart/2005/8/layout/matrix3"/>
    <dgm:cxn modelId="{E48868E2-7D8D-42BD-B86C-4DA1908D2E7B}" srcId="{922DA329-B659-4D1E-91F4-68F07D186876}" destId="{1CB4833B-9166-4931-B9A2-57ECC46C575B}" srcOrd="0" destOrd="0" parTransId="{33908AB3-FC62-4886-B0CB-83BEDE9FBE22}" sibTransId="{5187441F-24BC-4671-80B8-A83635B99236}"/>
    <dgm:cxn modelId="{ACA5DD13-26BA-403D-8ECE-9610FA87FC42}" type="presParOf" srcId="{9884D06A-3ED9-4A05-BAC5-05D89F2023FF}" destId="{959F7E35-011E-4E94-9578-4F2B04DB5753}" srcOrd="0" destOrd="0" presId="urn:microsoft.com/office/officeart/2005/8/layout/matrix3"/>
    <dgm:cxn modelId="{85A3270B-87C3-473D-A701-E19C37A4E1D6}" type="presParOf" srcId="{9884D06A-3ED9-4A05-BAC5-05D89F2023FF}" destId="{C8CC6783-E860-4C15-8BC8-A712E5B1B293}" srcOrd="1" destOrd="0" presId="urn:microsoft.com/office/officeart/2005/8/layout/matrix3"/>
    <dgm:cxn modelId="{6165A518-3A5F-4070-B5CE-7E1B359B3301}" type="presParOf" srcId="{9884D06A-3ED9-4A05-BAC5-05D89F2023FF}" destId="{498B1AED-8352-4D2B-9657-692444301781}" srcOrd="2" destOrd="0" presId="urn:microsoft.com/office/officeart/2005/8/layout/matrix3"/>
    <dgm:cxn modelId="{C990D2A6-E4C2-448F-BCA3-CFC092B833FD}" type="presParOf" srcId="{9884D06A-3ED9-4A05-BAC5-05D89F2023FF}" destId="{2C77A6F0-6BE0-4D09-89B5-FA375FEFF63E}" srcOrd="3" destOrd="0" presId="urn:microsoft.com/office/officeart/2005/8/layout/matrix3"/>
    <dgm:cxn modelId="{7A5D3420-EE8E-453C-94FF-A5EAF9DAED25}" type="presParOf" srcId="{9884D06A-3ED9-4A05-BAC5-05D89F2023FF}" destId="{0F79BEE3-36C3-48EC-8C1B-09DD7DD192ED}" srcOrd="4" destOrd="0" presId="urn:microsoft.com/office/officeart/2005/8/layout/matrix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E9232D6E-0C17-4EEB-A003-E81C8B8A370E}" type="doc">
      <dgm:prSet loTypeId="urn:microsoft.com/office/officeart/2005/8/layout/cycle8" loCatId="cycle" qsTypeId="urn:microsoft.com/office/officeart/2005/8/quickstyle/simple1" qsCatId="simple" csTypeId="urn:microsoft.com/office/officeart/2005/8/colors/colorful2" csCatId="colorful" phldr="1"/>
      <dgm:spPr/>
      <dgm:t>
        <a:bodyPr/>
        <a:lstStyle/>
        <a:p>
          <a:endParaRPr lang="nl-NL"/>
        </a:p>
      </dgm:t>
    </dgm:pt>
    <dgm:pt modelId="{4654819D-503F-4147-93E2-A231E70EDD6B}">
      <dgm:prSet phldrT="[Tekst]"/>
      <dgm:spPr/>
      <dgm:t>
        <a:bodyPr/>
        <a:lstStyle/>
        <a:p>
          <a:r>
            <a:rPr lang="nl-NL" dirty="0"/>
            <a:t>Opluchting kan samen met de rest</a:t>
          </a:r>
        </a:p>
      </dgm:t>
    </dgm:pt>
    <dgm:pt modelId="{9D2F0BE5-3317-4738-B849-4AA286F9A17B}" type="parTrans" cxnId="{810D331F-FE03-462D-8D13-5F2109589E19}">
      <dgm:prSet/>
      <dgm:spPr/>
      <dgm:t>
        <a:bodyPr/>
        <a:lstStyle/>
        <a:p>
          <a:endParaRPr lang="nl-NL"/>
        </a:p>
      </dgm:t>
    </dgm:pt>
    <dgm:pt modelId="{40AA472B-E0D7-47B5-BB49-3DD03B889345}" type="sibTrans" cxnId="{810D331F-FE03-462D-8D13-5F2109589E19}">
      <dgm:prSet/>
      <dgm:spPr/>
      <dgm:t>
        <a:bodyPr/>
        <a:lstStyle/>
        <a:p>
          <a:endParaRPr lang="nl-NL"/>
        </a:p>
      </dgm:t>
    </dgm:pt>
    <dgm:pt modelId="{E44649C4-ED82-460F-A17D-DC65C13D1C46}">
      <dgm:prSet/>
      <dgm:spPr/>
      <dgm:t>
        <a:bodyPr/>
        <a:lstStyle/>
        <a:p>
          <a:r>
            <a:rPr lang="nl-NL" dirty="0"/>
            <a:t>Schaamte wordt kleiner door delen</a:t>
          </a:r>
        </a:p>
      </dgm:t>
    </dgm:pt>
    <dgm:pt modelId="{DCDF1030-4BD1-477B-B282-ADF8882C403C}" type="parTrans" cxnId="{01A8F55F-16EF-4DC2-A97A-5E9EACDDB41B}">
      <dgm:prSet/>
      <dgm:spPr/>
      <dgm:t>
        <a:bodyPr/>
        <a:lstStyle/>
        <a:p>
          <a:endParaRPr lang="nl-NL"/>
        </a:p>
      </dgm:t>
    </dgm:pt>
    <dgm:pt modelId="{EFE901A7-479A-43B7-A085-6EEF49C5AB9D}" type="sibTrans" cxnId="{01A8F55F-16EF-4DC2-A97A-5E9EACDDB41B}">
      <dgm:prSet/>
      <dgm:spPr/>
      <dgm:t>
        <a:bodyPr/>
        <a:lstStyle/>
        <a:p>
          <a:endParaRPr lang="nl-NL"/>
        </a:p>
      </dgm:t>
    </dgm:pt>
    <dgm:pt modelId="{0408700B-680C-4C8C-970D-4F50205C9081}">
      <dgm:prSet/>
      <dgm:spPr/>
      <dgm:t>
        <a:bodyPr/>
        <a:lstStyle/>
        <a:p>
          <a:r>
            <a:rPr lang="nl-NL"/>
            <a:t>Met schuld kun je redeneren</a:t>
          </a:r>
          <a:endParaRPr lang="nl-NL" dirty="0"/>
        </a:p>
      </dgm:t>
    </dgm:pt>
    <dgm:pt modelId="{26E598B8-D9AB-4E0E-9FB1-BDB522A44E3E}" type="parTrans" cxnId="{E104187F-3E06-4DB4-8435-22FE5B0F54A4}">
      <dgm:prSet/>
      <dgm:spPr/>
      <dgm:t>
        <a:bodyPr/>
        <a:lstStyle/>
        <a:p>
          <a:endParaRPr lang="nl-NL"/>
        </a:p>
      </dgm:t>
    </dgm:pt>
    <dgm:pt modelId="{8A0ACD22-33C0-46EF-B76A-3B3820DFD018}" type="sibTrans" cxnId="{E104187F-3E06-4DB4-8435-22FE5B0F54A4}">
      <dgm:prSet/>
      <dgm:spPr/>
      <dgm:t>
        <a:bodyPr/>
        <a:lstStyle/>
        <a:p>
          <a:endParaRPr lang="nl-NL"/>
        </a:p>
      </dgm:t>
    </dgm:pt>
    <dgm:pt modelId="{7B6D282D-DDE0-4C84-BDE9-319030BCC6A0}">
      <dgm:prSet/>
      <dgm:spPr/>
      <dgm:t>
        <a:bodyPr/>
        <a:lstStyle/>
        <a:p>
          <a:r>
            <a:rPr lang="nl-NL"/>
            <a:t>Verdriet moet slijten</a:t>
          </a:r>
          <a:endParaRPr lang="nl-NL" dirty="0"/>
        </a:p>
      </dgm:t>
    </dgm:pt>
    <dgm:pt modelId="{D0CED8D0-C115-49D5-B761-EE5A55592B53}" type="parTrans" cxnId="{3516267A-9EF5-4B88-B2DE-4BA96FC2D8BF}">
      <dgm:prSet/>
      <dgm:spPr/>
      <dgm:t>
        <a:bodyPr/>
        <a:lstStyle/>
        <a:p>
          <a:endParaRPr lang="nl-NL"/>
        </a:p>
      </dgm:t>
    </dgm:pt>
    <dgm:pt modelId="{75629518-4154-460A-83E9-087CBA596D2E}" type="sibTrans" cxnId="{3516267A-9EF5-4B88-B2DE-4BA96FC2D8BF}">
      <dgm:prSet/>
      <dgm:spPr/>
      <dgm:t>
        <a:bodyPr/>
        <a:lstStyle/>
        <a:p>
          <a:endParaRPr lang="nl-NL"/>
        </a:p>
      </dgm:t>
    </dgm:pt>
    <dgm:pt modelId="{B665C761-5F9F-47D9-B1C2-7A0E2B398F09}" type="pres">
      <dgm:prSet presAssocID="{E9232D6E-0C17-4EEB-A003-E81C8B8A370E}" presName="compositeShape" presStyleCnt="0">
        <dgm:presLayoutVars>
          <dgm:chMax val="7"/>
          <dgm:dir/>
          <dgm:resizeHandles val="exact"/>
        </dgm:presLayoutVars>
      </dgm:prSet>
      <dgm:spPr/>
    </dgm:pt>
    <dgm:pt modelId="{893599BA-F51D-4CC4-A1F5-10698FC63A88}" type="pres">
      <dgm:prSet presAssocID="{E9232D6E-0C17-4EEB-A003-E81C8B8A370E}" presName="wedge1" presStyleLbl="node1" presStyleIdx="0" presStyleCnt="4"/>
      <dgm:spPr/>
    </dgm:pt>
    <dgm:pt modelId="{89648BD7-77E0-4DF1-988E-901F22741E0F}" type="pres">
      <dgm:prSet presAssocID="{E9232D6E-0C17-4EEB-A003-E81C8B8A370E}" presName="dummy1a" presStyleCnt="0"/>
      <dgm:spPr/>
    </dgm:pt>
    <dgm:pt modelId="{356FFA6F-C992-43EF-82A5-E04A81941729}" type="pres">
      <dgm:prSet presAssocID="{E9232D6E-0C17-4EEB-A003-E81C8B8A370E}" presName="dummy1b" presStyleCnt="0"/>
      <dgm:spPr/>
    </dgm:pt>
    <dgm:pt modelId="{279C2976-B536-4FAF-B525-8B5B6C492863}" type="pres">
      <dgm:prSet presAssocID="{E9232D6E-0C17-4EEB-A003-E81C8B8A370E}" presName="wedge1Tx" presStyleLbl="node1" presStyleIdx="0" presStyleCnt="4">
        <dgm:presLayoutVars>
          <dgm:chMax val="0"/>
          <dgm:chPref val="0"/>
          <dgm:bulletEnabled val="1"/>
        </dgm:presLayoutVars>
      </dgm:prSet>
      <dgm:spPr/>
    </dgm:pt>
    <dgm:pt modelId="{841DD940-7260-4ABC-BE19-B0BF0D06FF3C}" type="pres">
      <dgm:prSet presAssocID="{E9232D6E-0C17-4EEB-A003-E81C8B8A370E}" presName="wedge2" presStyleLbl="node1" presStyleIdx="1" presStyleCnt="4"/>
      <dgm:spPr/>
    </dgm:pt>
    <dgm:pt modelId="{7177A84F-52FF-476C-8144-45DDEB4E4443}" type="pres">
      <dgm:prSet presAssocID="{E9232D6E-0C17-4EEB-A003-E81C8B8A370E}" presName="dummy2a" presStyleCnt="0"/>
      <dgm:spPr/>
    </dgm:pt>
    <dgm:pt modelId="{1B3588BD-5DB3-4B57-A26F-937905C779D3}" type="pres">
      <dgm:prSet presAssocID="{E9232D6E-0C17-4EEB-A003-E81C8B8A370E}" presName="dummy2b" presStyleCnt="0"/>
      <dgm:spPr/>
    </dgm:pt>
    <dgm:pt modelId="{C909D2E1-6F43-462B-A431-C9147B8457E1}" type="pres">
      <dgm:prSet presAssocID="{E9232D6E-0C17-4EEB-A003-E81C8B8A370E}" presName="wedge2Tx" presStyleLbl="node1" presStyleIdx="1" presStyleCnt="4">
        <dgm:presLayoutVars>
          <dgm:chMax val="0"/>
          <dgm:chPref val="0"/>
          <dgm:bulletEnabled val="1"/>
        </dgm:presLayoutVars>
      </dgm:prSet>
      <dgm:spPr/>
    </dgm:pt>
    <dgm:pt modelId="{F8B26693-D406-4A70-A0BF-5AACB3E1044C}" type="pres">
      <dgm:prSet presAssocID="{E9232D6E-0C17-4EEB-A003-E81C8B8A370E}" presName="wedge3" presStyleLbl="node1" presStyleIdx="2" presStyleCnt="4"/>
      <dgm:spPr/>
    </dgm:pt>
    <dgm:pt modelId="{F00C7A37-1E5A-4208-AC73-30F7D2946C55}" type="pres">
      <dgm:prSet presAssocID="{E9232D6E-0C17-4EEB-A003-E81C8B8A370E}" presName="dummy3a" presStyleCnt="0"/>
      <dgm:spPr/>
    </dgm:pt>
    <dgm:pt modelId="{282996AC-0374-4445-88AC-92C33E2E38DA}" type="pres">
      <dgm:prSet presAssocID="{E9232D6E-0C17-4EEB-A003-E81C8B8A370E}" presName="dummy3b" presStyleCnt="0"/>
      <dgm:spPr/>
    </dgm:pt>
    <dgm:pt modelId="{6A070B6E-5E43-4F5B-81B2-667EFFC78A3B}" type="pres">
      <dgm:prSet presAssocID="{E9232D6E-0C17-4EEB-A003-E81C8B8A370E}" presName="wedge3Tx" presStyleLbl="node1" presStyleIdx="2" presStyleCnt="4">
        <dgm:presLayoutVars>
          <dgm:chMax val="0"/>
          <dgm:chPref val="0"/>
          <dgm:bulletEnabled val="1"/>
        </dgm:presLayoutVars>
      </dgm:prSet>
      <dgm:spPr/>
    </dgm:pt>
    <dgm:pt modelId="{14542555-9AC3-4D75-B8A4-261061832711}" type="pres">
      <dgm:prSet presAssocID="{E9232D6E-0C17-4EEB-A003-E81C8B8A370E}" presName="wedge4" presStyleLbl="node1" presStyleIdx="3" presStyleCnt="4"/>
      <dgm:spPr/>
    </dgm:pt>
    <dgm:pt modelId="{DF80EF36-975E-4D9B-A1E6-6523A79BF458}" type="pres">
      <dgm:prSet presAssocID="{E9232D6E-0C17-4EEB-A003-E81C8B8A370E}" presName="dummy4a" presStyleCnt="0"/>
      <dgm:spPr/>
    </dgm:pt>
    <dgm:pt modelId="{347D2034-AECD-4BC7-B088-6E3403D30FB1}" type="pres">
      <dgm:prSet presAssocID="{E9232D6E-0C17-4EEB-A003-E81C8B8A370E}" presName="dummy4b" presStyleCnt="0"/>
      <dgm:spPr/>
    </dgm:pt>
    <dgm:pt modelId="{3481A683-995D-4520-964E-5B208B43E5A3}" type="pres">
      <dgm:prSet presAssocID="{E9232D6E-0C17-4EEB-A003-E81C8B8A370E}" presName="wedge4Tx" presStyleLbl="node1" presStyleIdx="3" presStyleCnt="4">
        <dgm:presLayoutVars>
          <dgm:chMax val="0"/>
          <dgm:chPref val="0"/>
          <dgm:bulletEnabled val="1"/>
        </dgm:presLayoutVars>
      </dgm:prSet>
      <dgm:spPr/>
    </dgm:pt>
    <dgm:pt modelId="{24E4FE7E-5669-40D1-BE95-EA4A02689D2B}" type="pres">
      <dgm:prSet presAssocID="{40AA472B-E0D7-47B5-BB49-3DD03B889345}" presName="arrowWedge1" presStyleLbl="fgSibTrans2D1" presStyleIdx="0" presStyleCnt="4"/>
      <dgm:spPr/>
    </dgm:pt>
    <dgm:pt modelId="{90326C60-E586-4C6C-AF2C-53D3B9B501C7}" type="pres">
      <dgm:prSet presAssocID="{EFE901A7-479A-43B7-A085-6EEF49C5AB9D}" presName="arrowWedge2" presStyleLbl="fgSibTrans2D1" presStyleIdx="1" presStyleCnt="4"/>
      <dgm:spPr/>
    </dgm:pt>
    <dgm:pt modelId="{93D2F727-D2E9-41AA-9CE4-B522FC764A0F}" type="pres">
      <dgm:prSet presAssocID="{8A0ACD22-33C0-46EF-B76A-3B3820DFD018}" presName="arrowWedge3" presStyleLbl="fgSibTrans2D1" presStyleIdx="2" presStyleCnt="4"/>
      <dgm:spPr/>
    </dgm:pt>
    <dgm:pt modelId="{D18C53CE-09AE-4D5D-B34F-A7FDC154152A}" type="pres">
      <dgm:prSet presAssocID="{75629518-4154-460A-83E9-087CBA596D2E}" presName="arrowWedge4" presStyleLbl="fgSibTrans2D1" presStyleIdx="3" presStyleCnt="4"/>
      <dgm:spPr/>
    </dgm:pt>
  </dgm:ptLst>
  <dgm:cxnLst>
    <dgm:cxn modelId="{07C66A06-375B-42BF-8767-09B2389F888B}" type="presOf" srcId="{E9232D6E-0C17-4EEB-A003-E81C8B8A370E}" destId="{B665C761-5F9F-47D9-B1C2-7A0E2B398F09}" srcOrd="0" destOrd="0" presId="urn:microsoft.com/office/officeart/2005/8/layout/cycle8"/>
    <dgm:cxn modelId="{18A13C0E-4334-4752-9691-2BEE86E5A104}" type="presOf" srcId="{7B6D282D-DDE0-4C84-BDE9-319030BCC6A0}" destId="{14542555-9AC3-4D75-B8A4-261061832711}" srcOrd="0" destOrd="0" presId="urn:microsoft.com/office/officeart/2005/8/layout/cycle8"/>
    <dgm:cxn modelId="{810D331F-FE03-462D-8D13-5F2109589E19}" srcId="{E9232D6E-0C17-4EEB-A003-E81C8B8A370E}" destId="{4654819D-503F-4147-93E2-A231E70EDD6B}" srcOrd="0" destOrd="0" parTransId="{9D2F0BE5-3317-4738-B849-4AA286F9A17B}" sibTransId="{40AA472B-E0D7-47B5-BB49-3DD03B889345}"/>
    <dgm:cxn modelId="{2D1F0C2A-BE5A-4371-B28D-ECA6B3010482}" type="presOf" srcId="{4654819D-503F-4147-93E2-A231E70EDD6B}" destId="{893599BA-F51D-4CC4-A1F5-10698FC63A88}" srcOrd="0" destOrd="0" presId="urn:microsoft.com/office/officeart/2005/8/layout/cycle8"/>
    <dgm:cxn modelId="{B041B335-E6EF-44C7-91DD-5252B45A16EE}" type="presOf" srcId="{E44649C4-ED82-460F-A17D-DC65C13D1C46}" destId="{C909D2E1-6F43-462B-A431-C9147B8457E1}" srcOrd="1" destOrd="0" presId="urn:microsoft.com/office/officeart/2005/8/layout/cycle8"/>
    <dgm:cxn modelId="{DDF01D37-BAB8-4207-B8AF-32A50BF3D4D2}" type="presOf" srcId="{E44649C4-ED82-460F-A17D-DC65C13D1C46}" destId="{841DD940-7260-4ABC-BE19-B0BF0D06FF3C}" srcOrd="0" destOrd="0" presId="urn:microsoft.com/office/officeart/2005/8/layout/cycle8"/>
    <dgm:cxn modelId="{01A8F55F-16EF-4DC2-A97A-5E9EACDDB41B}" srcId="{E9232D6E-0C17-4EEB-A003-E81C8B8A370E}" destId="{E44649C4-ED82-460F-A17D-DC65C13D1C46}" srcOrd="1" destOrd="0" parTransId="{DCDF1030-4BD1-477B-B282-ADF8882C403C}" sibTransId="{EFE901A7-479A-43B7-A085-6EEF49C5AB9D}"/>
    <dgm:cxn modelId="{3A733465-E21F-4278-BD39-0C12483028D8}" type="presOf" srcId="{0408700B-680C-4C8C-970D-4F50205C9081}" destId="{6A070B6E-5E43-4F5B-81B2-667EFFC78A3B}" srcOrd="1" destOrd="0" presId="urn:microsoft.com/office/officeart/2005/8/layout/cycle8"/>
    <dgm:cxn modelId="{613E834C-38C9-4219-906B-C9E2D2339DA8}" type="presOf" srcId="{4654819D-503F-4147-93E2-A231E70EDD6B}" destId="{279C2976-B536-4FAF-B525-8B5B6C492863}" srcOrd="1" destOrd="0" presId="urn:microsoft.com/office/officeart/2005/8/layout/cycle8"/>
    <dgm:cxn modelId="{3516267A-9EF5-4B88-B2DE-4BA96FC2D8BF}" srcId="{E9232D6E-0C17-4EEB-A003-E81C8B8A370E}" destId="{7B6D282D-DDE0-4C84-BDE9-319030BCC6A0}" srcOrd="3" destOrd="0" parTransId="{D0CED8D0-C115-49D5-B761-EE5A55592B53}" sibTransId="{75629518-4154-460A-83E9-087CBA596D2E}"/>
    <dgm:cxn modelId="{E104187F-3E06-4DB4-8435-22FE5B0F54A4}" srcId="{E9232D6E-0C17-4EEB-A003-E81C8B8A370E}" destId="{0408700B-680C-4C8C-970D-4F50205C9081}" srcOrd="2" destOrd="0" parTransId="{26E598B8-D9AB-4E0E-9FB1-BDB522A44E3E}" sibTransId="{8A0ACD22-33C0-46EF-B76A-3B3820DFD018}"/>
    <dgm:cxn modelId="{1F60E783-15D0-4631-ACEC-343006F9CC48}" type="presOf" srcId="{0408700B-680C-4C8C-970D-4F50205C9081}" destId="{F8B26693-D406-4A70-A0BF-5AACB3E1044C}" srcOrd="0" destOrd="0" presId="urn:microsoft.com/office/officeart/2005/8/layout/cycle8"/>
    <dgm:cxn modelId="{0DEB158D-625A-4AA4-BD81-5EB347C9740D}" type="presOf" srcId="{7B6D282D-DDE0-4C84-BDE9-319030BCC6A0}" destId="{3481A683-995D-4520-964E-5B208B43E5A3}" srcOrd="1" destOrd="0" presId="urn:microsoft.com/office/officeart/2005/8/layout/cycle8"/>
    <dgm:cxn modelId="{4F0FB351-059F-4FEE-8FEA-1AECF05E296D}" type="presParOf" srcId="{B665C761-5F9F-47D9-B1C2-7A0E2B398F09}" destId="{893599BA-F51D-4CC4-A1F5-10698FC63A88}" srcOrd="0" destOrd="0" presId="urn:microsoft.com/office/officeart/2005/8/layout/cycle8"/>
    <dgm:cxn modelId="{1597C08A-1527-47BB-8ECE-FBDD70E4CB49}" type="presParOf" srcId="{B665C761-5F9F-47D9-B1C2-7A0E2B398F09}" destId="{89648BD7-77E0-4DF1-988E-901F22741E0F}" srcOrd="1" destOrd="0" presId="urn:microsoft.com/office/officeart/2005/8/layout/cycle8"/>
    <dgm:cxn modelId="{CF571A49-7687-4FBA-A743-411549E661A5}" type="presParOf" srcId="{B665C761-5F9F-47D9-B1C2-7A0E2B398F09}" destId="{356FFA6F-C992-43EF-82A5-E04A81941729}" srcOrd="2" destOrd="0" presId="urn:microsoft.com/office/officeart/2005/8/layout/cycle8"/>
    <dgm:cxn modelId="{94236378-E8C5-4B0A-B483-13EF5635950D}" type="presParOf" srcId="{B665C761-5F9F-47D9-B1C2-7A0E2B398F09}" destId="{279C2976-B536-4FAF-B525-8B5B6C492863}" srcOrd="3" destOrd="0" presId="urn:microsoft.com/office/officeart/2005/8/layout/cycle8"/>
    <dgm:cxn modelId="{2575E3FF-D5D5-401F-BDAE-AFE7A712A924}" type="presParOf" srcId="{B665C761-5F9F-47D9-B1C2-7A0E2B398F09}" destId="{841DD940-7260-4ABC-BE19-B0BF0D06FF3C}" srcOrd="4" destOrd="0" presId="urn:microsoft.com/office/officeart/2005/8/layout/cycle8"/>
    <dgm:cxn modelId="{506A5BFB-7FF6-4F0F-804E-1D486F4D4853}" type="presParOf" srcId="{B665C761-5F9F-47D9-B1C2-7A0E2B398F09}" destId="{7177A84F-52FF-476C-8144-45DDEB4E4443}" srcOrd="5" destOrd="0" presId="urn:microsoft.com/office/officeart/2005/8/layout/cycle8"/>
    <dgm:cxn modelId="{41F54AFC-FD4C-4B57-A447-6FE789051F0C}" type="presParOf" srcId="{B665C761-5F9F-47D9-B1C2-7A0E2B398F09}" destId="{1B3588BD-5DB3-4B57-A26F-937905C779D3}" srcOrd="6" destOrd="0" presId="urn:microsoft.com/office/officeart/2005/8/layout/cycle8"/>
    <dgm:cxn modelId="{F9BE303B-3360-4B3D-B0A3-7B2543EC5FC5}" type="presParOf" srcId="{B665C761-5F9F-47D9-B1C2-7A0E2B398F09}" destId="{C909D2E1-6F43-462B-A431-C9147B8457E1}" srcOrd="7" destOrd="0" presId="urn:microsoft.com/office/officeart/2005/8/layout/cycle8"/>
    <dgm:cxn modelId="{575115D9-437A-424D-B72D-C2FD22CA9CD0}" type="presParOf" srcId="{B665C761-5F9F-47D9-B1C2-7A0E2B398F09}" destId="{F8B26693-D406-4A70-A0BF-5AACB3E1044C}" srcOrd="8" destOrd="0" presId="urn:microsoft.com/office/officeart/2005/8/layout/cycle8"/>
    <dgm:cxn modelId="{2C37A58C-AD19-4EFB-84E8-65BA6A0250BC}" type="presParOf" srcId="{B665C761-5F9F-47D9-B1C2-7A0E2B398F09}" destId="{F00C7A37-1E5A-4208-AC73-30F7D2946C55}" srcOrd="9" destOrd="0" presId="urn:microsoft.com/office/officeart/2005/8/layout/cycle8"/>
    <dgm:cxn modelId="{7B58DB99-BC56-4A87-A098-E531B60DA460}" type="presParOf" srcId="{B665C761-5F9F-47D9-B1C2-7A0E2B398F09}" destId="{282996AC-0374-4445-88AC-92C33E2E38DA}" srcOrd="10" destOrd="0" presId="urn:microsoft.com/office/officeart/2005/8/layout/cycle8"/>
    <dgm:cxn modelId="{9904707F-16EE-4D3E-A504-19CA910179B3}" type="presParOf" srcId="{B665C761-5F9F-47D9-B1C2-7A0E2B398F09}" destId="{6A070B6E-5E43-4F5B-81B2-667EFFC78A3B}" srcOrd="11" destOrd="0" presId="urn:microsoft.com/office/officeart/2005/8/layout/cycle8"/>
    <dgm:cxn modelId="{E5A049AC-E97C-4341-9C1F-71C261F13529}" type="presParOf" srcId="{B665C761-5F9F-47D9-B1C2-7A0E2B398F09}" destId="{14542555-9AC3-4D75-B8A4-261061832711}" srcOrd="12" destOrd="0" presId="urn:microsoft.com/office/officeart/2005/8/layout/cycle8"/>
    <dgm:cxn modelId="{020F305B-AD65-42C0-BA72-95B4CAC495BE}" type="presParOf" srcId="{B665C761-5F9F-47D9-B1C2-7A0E2B398F09}" destId="{DF80EF36-975E-4D9B-A1E6-6523A79BF458}" srcOrd="13" destOrd="0" presId="urn:microsoft.com/office/officeart/2005/8/layout/cycle8"/>
    <dgm:cxn modelId="{367FBF3C-291E-4706-B4FE-3B14B7305BED}" type="presParOf" srcId="{B665C761-5F9F-47D9-B1C2-7A0E2B398F09}" destId="{347D2034-AECD-4BC7-B088-6E3403D30FB1}" srcOrd="14" destOrd="0" presId="urn:microsoft.com/office/officeart/2005/8/layout/cycle8"/>
    <dgm:cxn modelId="{122464B4-2A3E-4A20-A4A5-1D6AB36D44E9}" type="presParOf" srcId="{B665C761-5F9F-47D9-B1C2-7A0E2B398F09}" destId="{3481A683-995D-4520-964E-5B208B43E5A3}" srcOrd="15" destOrd="0" presId="urn:microsoft.com/office/officeart/2005/8/layout/cycle8"/>
    <dgm:cxn modelId="{D8038F31-1632-43C6-B3A5-1B01DE36D418}" type="presParOf" srcId="{B665C761-5F9F-47D9-B1C2-7A0E2B398F09}" destId="{24E4FE7E-5669-40D1-BE95-EA4A02689D2B}" srcOrd="16" destOrd="0" presId="urn:microsoft.com/office/officeart/2005/8/layout/cycle8"/>
    <dgm:cxn modelId="{E78ABF35-E485-4A9C-BF79-D3A725982EBB}" type="presParOf" srcId="{B665C761-5F9F-47D9-B1C2-7A0E2B398F09}" destId="{90326C60-E586-4C6C-AF2C-53D3B9B501C7}" srcOrd="17" destOrd="0" presId="urn:microsoft.com/office/officeart/2005/8/layout/cycle8"/>
    <dgm:cxn modelId="{501AC255-EA4C-4CD5-9673-1A32183CEE24}" type="presParOf" srcId="{B665C761-5F9F-47D9-B1C2-7A0E2B398F09}" destId="{93D2F727-D2E9-41AA-9CE4-B522FC764A0F}" srcOrd="18" destOrd="0" presId="urn:microsoft.com/office/officeart/2005/8/layout/cycle8"/>
    <dgm:cxn modelId="{7834D001-78FE-4845-B745-44C1833D2EEE}" type="presParOf" srcId="{B665C761-5F9F-47D9-B1C2-7A0E2B398F09}" destId="{D18C53CE-09AE-4D5D-B34F-A7FDC154152A}" srcOrd="19" destOrd="0" presId="urn:microsoft.com/office/officeart/2005/8/layout/cycle8"/>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46B7B2F-EF71-4A69-B67A-138AF67C8ABF}" type="doc">
      <dgm:prSet loTypeId="urn:microsoft.com/office/officeart/2005/8/layout/cycle4" loCatId="relationship" qsTypeId="urn:microsoft.com/office/officeart/2005/8/quickstyle/simple1" qsCatId="simple" csTypeId="urn:microsoft.com/office/officeart/2005/8/colors/colorful3" csCatId="colorful" phldr="1"/>
      <dgm:spPr/>
      <dgm:t>
        <a:bodyPr/>
        <a:lstStyle/>
        <a:p>
          <a:endParaRPr lang="nl-NL"/>
        </a:p>
      </dgm:t>
    </dgm:pt>
    <dgm:pt modelId="{92E6853A-91BC-4AC0-AD08-D3EB38E1CCCF}">
      <dgm:prSet phldrT="[Tekst]"/>
      <dgm:spPr>
        <a:solidFill>
          <a:srgbClr val="00B050"/>
        </a:solidFill>
      </dgm:spPr>
      <dgm:t>
        <a:bodyPr/>
        <a:lstStyle/>
        <a:p>
          <a:r>
            <a:rPr lang="nl-NL" dirty="0"/>
            <a:t>Opluchting</a:t>
          </a:r>
        </a:p>
      </dgm:t>
    </dgm:pt>
    <dgm:pt modelId="{6D550C88-C462-4985-A47B-437C0B789A92}" type="parTrans" cxnId="{B5894BD1-3A62-46F9-BF21-FE79423A4A06}">
      <dgm:prSet/>
      <dgm:spPr/>
      <dgm:t>
        <a:bodyPr/>
        <a:lstStyle/>
        <a:p>
          <a:endParaRPr lang="nl-NL"/>
        </a:p>
      </dgm:t>
    </dgm:pt>
    <dgm:pt modelId="{21FEB141-FA14-4E0E-9F95-9BE03AF045EC}" type="sibTrans" cxnId="{B5894BD1-3A62-46F9-BF21-FE79423A4A06}">
      <dgm:prSet/>
      <dgm:spPr/>
      <dgm:t>
        <a:bodyPr/>
        <a:lstStyle/>
        <a:p>
          <a:endParaRPr lang="nl-NL"/>
        </a:p>
      </dgm:t>
    </dgm:pt>
    <dgm:pt modelId="{00A49B67-05A7-4907-A83F-6810F471F4E2}">
      <dgm:prSet phldrT="[Tekst]"/>
      <dgm:spPr>
        <a:solidFill>
          <a:schemeClr val="accent3">
            <a:lumMod val="60000"/>
            <a:lumOff val="40000"/>
          </a:schemeClr>
        </a:solidFill>
      </dgm:spPr>
      <dgm:t>
        <a:bodyPr/>
        <a:lstStyle/>
        <a:p>
          <a:r>
            <a:rPr lang="nl-NL" dirty="0"/>
            <a:t>Verdriet</a:t>
          </a:r>
        </a:p>
      </dgm:t>
    </dgm:pt>
    <dgm:pt modelId="{425B6881-DBF5-46FD-887D-4F3248DAE1C0}" type="parTrans" cxnId="{7BFF7A76-C750-4EC3-89CF-BF9A3AFE00B0}">
      <dgm:prSet/>
      <dgm:spPr/>
      <dgm:t>
        <a:bodyPr/>
        <a:lstStyle/>
        <a:p>
          <a:endParaRPr lang="nl-NL"/>
        </a:p>
      </dgm:t>
    </dgm:pt>
    <dgm:pt modelId="{8F63C487-5CFF-4FB1-9880-789A5B39DC47}" type="sibTrans" cxnId="{7BFF7A76-C750-4EC3-89CF-BF9A3AFE00B0}">
      <dgm:prSet/>
      <dgm:spPr/>
      <dgm:t>
        <a:bodyPr/>
        <a:lstStyle/>
        <a:p>
          <a:endParaRPr lang="nl-NL"/>
        </a:p>
      </dgm:t>
    </dgm:pt>
    <dgm:pt modelId="{42531025-1242-4534-A4F9-09D1FFD45028}">
      <dgm:prSet phldrT="[Tekst]"/>
      <dgm:spPr>
        <a:solidFill>
          <a:schemeClr val="accent2">
            <a:lumMod val="60000"/>
            <a:lumOff val="40000"/>
          </a:schemeClr>
        </a:solidFill>
      </dgm:spPr>
      <dgm:t>
        <a:bodyPr/>
        <a:lstStyle/>
        <a:p>
          <a:r>
            <a:rPr lang="nl-NL" dirty="0"/>
            <a:t>Schaamte</a:t>
          </a:r>
        </a:p>
      </dgm:t>
    </dgm:pt>
    <dgm:pt modelId="{BE0710E7-B5E1-4AE6-8A63-36E787483C49}" type="parTrans" cxnId="{D5040CC1-C252-4515-8097-EAA1FEE2C71D}">
      <dgm:prSet/>
      <dgm:spPr/>
      <dgm:t>
        <a:bodyPr/>
        <a:lstStyle/>
        <a:p>
          <a:endParaRPr lang="nl-NL"/>
        </a:p>
      </dgm:t>
    </dgm:pt>
    <dgm:pt modelId="{A1AEC9BB-E17E-48A9-9680-767BA916353A}" type="sibTrans" cxnId="{D5040CC1-C252-4515-8097-EAA1FEE2C71D}">
      <dgm:prSet/>
      <dgm:spPr/>
      <dgm:t>
        <a:bodyPr/>
        <a:lstStyle/>
        <a:p>
          <a:endParaRPr lang="nl-NL"/>
        </a:p>
      </dgm:t>
    </dgm:pt>
    <dgm:pt modelId="{810284D5-5E40-4ABA-B741-717DAA7A9368}">
      <dgm:prSet phldrT="[Tekst]"/>
      <dgm:spPr>
        <a:solidFill>
          <a:schemeClr val="bg1">
            <a:lumMod val="50000"/>
          </a:schemeClr>
        </a:solidFill>
      </dgm:spPr>
      <dgm:t>
        <a:bodyPr/>
        <a:lstStyle/>
        <a:p>
          <a:r>
            <a:rPr lang="nl-NL" dirty="0"/>
            <a:t>Schuldgevoel</a:t>
          </a:r>
        </a:p>
      </dgm:t>
    </dgm:pt>
    <dgm:pt modelId="{DEB65CEF-1BB2-4552-A1B4-107E06C2A829}" type="sibTrans" cxnId="{57F65314-778D-47D0-B1D9-95D35ADD1DF9}">
      <dgm:prSet/>
      <dgm:spPr/>
      <dgm:t>
        <a:bodyPr/>
        <a:lstStyle/>
        <a:p>
          <a:endParaRPr lang="nl-NL"/>
        </a:p>
      </dgm:t>
    </dgm:pt>
    <dgm:pt modelId="{A918C8FD-B274-4EDE-B773-2E90642E1EBE}" type="parTrans" cxnId="{57F65314-778D-47D0-B1D9-95D35ADD1DF9}">
      <dgm:prSet/>
      <dgm:spPr/>
      <dgm:t>
        <a:bodyPr/>
        <a:lstStyle/>
        <a:p>
          <a:endParaRPr lang="nl-NL"/>
        </a:p>
      </dgm:t>
    </dgm:pt>
    <dgm:pt modelId="{B36B15E3-5D5B-4DBC-B819-5C9D09677640}" type="pres">
      <dgm:prSet presAssocID="{646B7B2F-EF71-4A69-B67A-138AF67C8ABF}" presName="cycleMatrixDiagram" presStyleCnt="0">
        <dgm:presLayoutVars>
          <dgm:chMax val="1"/>
          <dgm:dir/>
          <dgm:animLvl val="lvl"/>
          <dgm:resizeHandles val="exact"/>
        </dgm:presLayoutVars>
      </dgm:prSet>
      <dgm:spPr/>
    </dgm:pt>
    <dgm:pt modelId="{DDC4367D-8079-4921-A8FA-6DBA39DD9DA3}" type="pres">
      <dgm:prSet presAssocID="{646B7B2F-EF71-4A69-B67A-138AF67C8ABF}" presName="children" presStyleCnt="0"/>
      <dgm:spPr/>
    </dgm:pt>
    <dgm:pt modelId="{3832557D-4B29-4648-A850-0DD9E64E4896}" type="pres">
      <dgm:prSet presAssocID="{646B7B2F-EF71-4A69-B67A-138AF67C8ABF}" presName="childPlaceholder" presStyleCnt="0"/>
      <dgm:spPr/>
    </dgm:pt>
    <dgm:pt modelId="{CCB13C2D-0075-4A2C-BDDE-BB58B8224F4C}" type="pres">
      <dgm:prSet presAssocID="{646B7B2F-EF71-4A69-B67A-138AF67C8ABF}" presName="circle" presStyleCnt="0"/>
      <dgm:spPr/>
    </dgm:pt>
    <dgm:pt modelId="{85AC4E73-0C18-4FD9-BAB0-E2BB848324A2}" type="pres">
      <dgm:prSet presAssocID="{646B7B2F-EF71-4A69-B67A-138AF67C8ABF}" presName="quadrant1" presStyleLbl="node1" presStyleIdx="0" presStyleCnt="4">
        <dgm:presLayoutVars>
          <dgm:chMax val="1"/>
          <dgm:bulletEnabled val="1"/>
        </dgm:presLayoutVars>
      </dgm:prSet>
      <dgm:spPr/>
    </dgm:pt>
    <dgm:pt modelId="{72DEC5A0-6AB0-41D4-97A6-823F35B5B259}" type="pres">
      <dgm:prSet presAssocID="{646B7B2F-EF71-4A69-B67A-138AF67C8ABF}" presName="quadrant2" presStyleLbl="node1" presStyleIdx="1" presStyleCnt="4" custLinFactY="100000" custLinFactNeighborX="23626" custLinFactNeighborY="118014">
        <dgm:presLayoutVars>
          <dgm:chMax val="1"/>
          <dgm:bulletEnabled val="1"/>
        </dgm:presLayoutVars>
      </dgm:prSet>
      <dgm:spPr/>
    </dgm:pt>
    <dgm:pt modelId="{6544721B-8527-4723-BAD7-FFFF67230DFC}" type="pres">
      <dgm:prSet presAssocID="{646B7B2F-EF71-4A69-B67A-138AF67C8ABF}" presName="quadrant3" presStyleLbl="node1" presStyleIdx="2" presStyleCnt="4">
        <dgm:presLayoutVars>
          <dgm:chMax val="1"/>
          <dgm:bulletEnabled val="1"/>
        </dgm:presLayoutVars>
      </dgm:prSet>
      <dgm:spPr/>
    </dgm:pt>
    <dgm:pt modelId="{65723A13-A381-47D1-919A-6BD075C18F38}" type="pres">
      <dgm:prSet presAssocID="{646B7B2F-EF71-4A69-B67A-138AF67C8ABF}" presName="quadrant4" presStyleLbl="node1" presStyleIdx="3" presStyleCnt="4" custAng="19258717" custLinFactY="31371" custLinFactNeighborX="5955" custLinFactNeighborY="100000">
        <dgm:presLayoutVars>
          <dgm:chMax val="1"/>
          <dgm:bulletEnabled val="1"/>
        </dgm:presLayoutVars>
      </dgm:prSet>
      <dgm:spPr/>
    </dgm:pt>
    <dgm:pt modelId="{D5BCE513-625C-49AF-B223-6F16BA61E6A9}" type="pres">
      <dgm:prSet presAssocID="{646B7B2F-EF71-4A69-B67A-138AF67C8ABF}" presName="quadrantPlaceholder" presStyleCnt="0"/>
      <dgm:spPr/>
    </dgm:pt>
    <dgm:pt modelId="{8D295B08-8CD6-4371-A9CE-BC4B7BC71D8C}" type="pres">
      <dgm:prSet presAssocID="{646B7B2F-EF71-4A69-B67A-138AF67C8ABF}" presName="center1" presStyleLbl="fgShp" presStyleIdx="0" presStyleCnt="2"/>
      <dgm:spPr/>
    </dgm:pt>
    <dgm:pt modelId="{E6C052D7-BA28-48F5-BDF7-DEF585D8C5B8}" type="pres">
      <dgm:prSet presAssocID="{646B7B2F-EF71-4A69-B67A-138AF67C8ABF}" presName="center2" presStyleLbl="fgShp" presStyleIdx="1" presStyleCnt="2"/>
      <dgm:spPr/>
    </dgm:pt>
  </dgm:ptLst>
  <dgm:cxnLst>
    <dgm:cxn modelId="{57F65314-778D-47D0-B1D9-95D35ADD1DF9}" srcId="{646B7B2F-EF71-4A69-B67A-138AF67C8ABF}" destId="{810284D5-5E40-4ABA-B741-717DAA7A9368}" srcOrd="2" destOrd="0" parTransId="{A918C8FD-B274-4EDE-B773-2E90642E1EBE}" sibTransId="{DEB65CEF-1BB2-4552-A1B4-107E06C2A829}"/>
    <dgm:cxn modelId="{E9A0B05B-32CD-4EAC-A479-82397B237CBA}" type="presOf" srcId="{42531025-1242-4534-A4F9-09D1FFD45028}" destId="{65723A13-A381-47D1-919A-6BD075C18F38}" srcOrd="0" destOrd="0" presId="urn:microsoft.com/office/officeart/2005/8/layout/cycle4"/>
    <dgm:cxn modelId="{7BFF7A76-C750-4EC3-89CF-BF9A3AFE00B0}" srcId="{646B7B2F-EF71-4A69-B67A-138AF67C8ABF}" destId="{00A49B67-05A7-4907-A83F-6810F471F4E2}" srcOrd="1" destOrd="0" parTransId="{425B6881-DBF5-46FD-887D-4F3248DAE1C0}" sibTransId="{8F63C487-5CFF-4FB1-9880-789A5B39DC47}"/>
    <dgm:cxn modelId="{967F559B-5081-45C9-84EF-919CA161EFE6}" type="presOf" srcId="{646B7B2F-EF71-4A69-B67A-138AF67C8ABF}" destId="{B36B15E3-5D5B-4DBC-B819-5C9D09677640}" srcOrd="0" destOrd="0" presId="urn:microsoft.com/office/officeart/2005/8/layout/cycle4"/>
    <dgm:cxn modelId="{76CF0FB9-8E53-45B6-AF04-66D3A06090E0}" type="presOf" srcId="{810284D5-5E40-4ABA-B741-717DAA7A9368}" destId="{6544721B-8527-4723-BAD7-FFFF67230DFC}" srcOrd="0" destOrd="0" presId="urn:microsoft.com/office/officeart/2005/8/layout/cycle4"/>
    <dgm:cxn modelId="{D5040CC1-C252-4515-8097-EAA1FEE2C71D}" srcId="{646B7B2F-EF71-4A69-B67A-138AF67C8ABF}" destId="{42531025-1242-4534-A4F9-09D1FFD45028}" srcOrd="3" destOrd="0" parTransId="{BE0710E7-B5E1-4AE6-8A63-36E787483C49}" sibTransId="{A1AEC9BB-E17E-48A9-9680-767BA916353A}"/>
    <dgm:cxn modelId="{1687B9C3-3572-47AE-99D9-D5BCE50AE15B}" type="presOf" srcId="{92E6853A-91BC-4AC0-AD08-D3EB38E1CCCF}" destId="{85AC4E73-0C18-4FD9-BAB0-E2BB848324A2}" srcOrd="0" destOrd="0" presId="urn:microsoft.com/office/officeart/2005/8/layout/cycle4"/>
    <dgm:cxn modelId="{B5894BD1-3A62-46F9-BF21-FE79423A4A06}" srcId="{646B7B2F-EF71-4A69-B67A-138AF67C8ABF}" destId="{92E6853A-91BC-4AC0-AD08-D3EB38E1CCCF}" srcOrd="0" destOrd="0" parTransId="{6D550C88-C462-4985-A47B-437C0B789A92}" sibTransId="{21FEB141-FA14-4E0E-9F95-9BE03AF045EC}"/>
    <dgm:cxn modelId="{E42CDBD9-5CBE-4E28-8FDA-C023BB7E9C55}" type="presOf" srcId="{00A49B67-05A7-4907-A83F-6810F471F4E2}" destId="{72DEC5A0-6AB0-41D4-97A6-823F35B5B259}" srcOrd="0" destOrd="0" presId="urn:microsoft.com/office/officeart/2005/8/layout/cycle4"/>
    <dgm:cxn modelId="{7E099CF5-9C4A-48AA-9C84-9511019CBBAF}" type="presParOf" srcId="{B36B15E3-5D5B-4DBC-B819-5C9D09677640}" destId="{DDC4367D-8079-4921-A8FA-6DBA39DD9DA3}" srcOrd="0" destOrd="0" presId="urn:microsoft.com/office/officeart/2005/8/layout/cycle4"/>
    <dgm:cxn modelId="{0AC2B285-B1BC-4504-8F53-372C06A7C995}" type="presParOf" srcId="{DDC4367D-8079-4921-A8FA-6DBA39DD9DA3}" destId="{3832557D-4B29-4648-A850-0DD9E64E4896}" srcOrd="0" destOrd="0" presId="urn:microsoft.com/office/officeart/2005/8/layout/cycle4"/>
    <dgm:cxn modelId="{478A75F6-B655-4114-AE94-CCCD26F7F539}" type="presParOf" srcId="{B36B15E3-5D5B-4DBC-B819-5C9D09677640}" destId="{CCB13C2D-0075-4A2C-BDDE-BB58B8224F4C}" srcOrd="1" destOrd="0" presId="urn:microsoft.com/office/officeart/2005/8/layout/cycle4"/>
    <dgm:cxn modelId="{449877AB-A2C5-4A86-BC00-F98B64D6C690}" type="presParOf" srcId="{CCB13C2D-0075-4A2C-BDDE-BB58B8224F4C}" destId="{85AC4E73-0C18-4FD9-BAB0-E2BB848324A2}" srcOrd="0" destOrd="0" presId="urn:microsoft.com/office/officeart/2005/8/layout/cycle4"/>
    <dgm:cxn modelId="{67415E9E-4169-4DDD-8D34-AD27AF1C0304}" type="presParOf" srcId="{CCB13C2D-0075-4A2C-BDDE-BB58B8224F4C}" destId="{72DEC5A0-6AB0-41D4-97A6-823F35B5B259}" srcOrd="1" destOrd="0" presId="urn:microsoft.com/office/officeart/2005/8/layout/cycle4"/>
    <dgm:cxn modelId="{1823AECC-2F81-4C90-BCF5-38FD2E1C36C0}" type="presParOf" srcId="{CCB13C2D-0075-4A2C-BDDE-BB58B8224F4C}" destId="{6544721B-8527-4723-BAD7-FFFF67230DFC}" srcOrd="2" destOrd="0" presId="urn:microsoft.com/office/officeart/2005/8/layout/cycle4"/>
    <dgm:cxn modelId="{97B3AFB7-5880-4581-9431-B2C8F8C35D0B}" type="presParOf" srcId="{CCB13C2D-0075-4A2C-BDDE-BB58B8224F4C}" destId="{65723A13-A381-47D1-919A-6BD075C18F38}" srcOrd="3" destOrd="0" presId="urn:microsoft.com/office/officeart/2005/8/layout/cycle4"/>
    <dgm:cxn modelId="{CEA36B65-9E78-430D-8BA3-84CAEF32693C}" type="presParOf" srcId="{CCB13C2D-0075-4A2C-BDDE-BB58B8224F4C}" destId="{D5BCE513-625C-49AF-B223-6F16BA61E6A9}" srcOrd="4" destOrd="0" presId="urn:microsoft.com/office/officeart/2005/8/layout/cycle4"/>
    <dgm:cxn modelId="{DF88E5B7-7871-4428-890A-92EC1BF6B836}" type="presParOf" srcId="{B36B15E3-5D5B-4DBC-B819-5C9D09677640}" destId="{8D295B08-8CD6-4371-A9CE-BC4B7BC71D8C}" srcOrd="2" destOrd="0" presId="urn:microsoft.com/office/officeart/2005/8/layout/cycle4"/>
    <dgm:cxn modelId="{CB027C6D-8C97-489C-AD5B-66544605D927}" type="presParOf" srcId="{B36B15E3-5D5B-4DBC-B819-5C9D09677640}" destId="{E6C052D7-BA28-48F5-BDF7-DEF585D8C5B8}" srcOrd="3" destOrd="0" presId="urn:microsoft.com/office/officeart/2005/8/layout/cycle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49F3A53-A762-4133-AF4C-2BD850FEB44A}"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08156294-4A48-411B-8208-3F74B1710ED7}">
      <dgm:prSet/>
      <dgm:spPr>
        <a:solidFill>
          <a:srgbClr val="0070C0"/>
        </a:solidFill>
      </dgm:spPr>
      <dgm:t>
        <a:bodyPr/>
        <a:lstStyle/>
        <a:p>
          <a:r>
            <a:rPr lang="nl-NL" dirty="0"/>
            <a:t>Te weinig melk</a:t>
          </a:r>
          <a:endParaRPr lang="en-US" dirty="0"/>
        </a:p>
      </dgm:t>
    </dgm:pt>
    <dgm:pt modelId="{68073E9E-516A-4B4F-A0E1-218F96339853}" type="parTrans" cxnId="{49FA683B-E5CE-4B03-A0A6-39570E0C869C}">
      <dgm:prSet/>
      <dgm:spPr/>
      <dgm:t>
        <a:bodyPr/>
        <a:lstStyle/>
        <a:p>
          <a:endParaRPr lang="en-US"/>
        </a:p>
      </dgm:t>
    </dgm:pt>
    <dgm:pt modelId="{2EBEE348-54C0-470B-BCCD-B8463A20066D}" type="sibTrans" cxnId="{49FA683B-E5CE-4B03-A0A6-39570E0C869C}">
      <dgm:prSet/>
      <dgm:spPr/>
      <dgm:t>
        <a:bodyPr/>
        <a:lstStyle/>
        <a:p>
          <a:endParaRPr lang="en-US"/>
        </a:p>
      </dgm:t>
    </dgm:pt>
    <dgm:pt modelId="{19062997-14E1-4C05-A490-4C753ED9E05B}">
      <dgm:prSet/>
      <dgm:spPr>
        <a:solidFill>
          <a:srgbClr val="0070C0"/>
        </a:solidFill>
      </dgm:spPr>
      <dgm:t>
        <a:bodyPr/>
        <a:lstStyle/>
        <a:p>
          <a:r>
            <a:rPr lang="nl-NL"/>
            <a:t>Pijn</a:t>
          </a:r>
          <a:endParaRPr lang="en-US"/>
        </a:p>
      </dgm:t>
    </dgm:pt>
    <dgm:pt modelId="{5AE5BB4C-EC4C-4B9A-98D4-AB36BBE493BF}" type="parTrans" cxnId="{F7D6437F-98DF-41AD-8A8C-F775C6810490}">
      <dgm:prSet/>
      <dgm:spPr/>
      <dgm:t>
        <a:bodyPr/>
        <a:lstStyle/>
        <a:p>
          <a:endParaRPr lang="en-US"/>
        </a:p>
      </dgm:t>
    </dgm:pt>
    <dgm:pt modelId="{D2994719-72DC-4A9A-B2F3-A049790C874D}" type="sibTrans" cxnId="{F7D6437F-98DF-41AD-8A8C-F775C6810490}">
      <dgm:prSet/>
      <dgm:spPr/>
      <dgm:t>
        <a:bodyPr/>
        <a:lstStyle/>
        <a:p>
          <a:endParaRPr lang="en-US"/>
        </a:p>
      </dgm:t>
    </dgm:pt>
    <dgm:pt modelId="{CED347CF-4F07-47C6-8BE9-9D848147FDAA}">
      <dgm:prSet/>
      <dgm:spPr>
        <a:solidFill>
          <a:srgbClr val="0070C0"/>
        </a:solidFill>
      </dgm:spPr>
      <dgm:t>
        <a:bodyPr/>
        <a:lstStyle/>
        <a:p>
          <a:r>
            <a:rPr lang="nl-NL" dirty="0"/>
            <a:t>Aanleggen lukte niet</a:t>
          </a:r>
          <a:endParaRPr lang="en-US" dirty="0"/>
        </a:p>
      </dgm:t>
    </dgm:pt>
    <dgm:pt modelId="{DF1DA8B9-686B-40C1-99FC-4380261835AB}" type="parTrans" cxnId="{1D25C306-537C-4DB3-A431-888428396D01}">
      <dgm:prSet/>
      <dgm:spPr/>
      <dgm:t>
        <a:bodyPr/>
        <a:lstStyle/>
        <a:p>
          <a:endParaRPr lang="en-US"/>
        </a:p>
      </dgm:t>
    </dgm:pt>
    <dgm:pt modelId="{DDDBCC46-2B3B-4559-A2A7-A75CA6D16411}" type="sibTrans" cxnId="{1D25C306-537C-4DB3-A431-888428396D01}">
      <dgm:prSet/>
      <dgm:spPr/>
      <dgm:t>
        <a:bodyPr/>
        <a:lstStyle/>
        <a:p>
          <a:endParaRPr lang="en-US"/>
        </a:p>
      </dgm:t>
    </dgm:pt>
    <dgm:pt modelId="{2D2B30E5-AEB1-4809-8324-B23B1245A79C}">
      <dgm:prSet/>
      <dgm:spPr>
        <a:solidFill>
          <a:srgbClr val="0070C0"/>
        </a:solidFill>
      </dgm:spPr>
      <dgm:t>
        <a:bodyPr/>
        <a:lstStyle/>
        <a:p>
          <a:r>
            <a:rPr lang="nl-NL" dirty="0"/>
            <a:t>Te veel melk</a:t>
          </a:r>
          <a:endParaRPr lang="en-US" dirty="0"/>
        </a:p>
      </dgm:t>
    </dgm:pt>
    <dgm:pt modelId="{5FD598F0-1E1A-4D93-A35B-7A01C633E71D}" type="parTrans" cxnId="{59F43217-1DF6-4AA2-8E9D-DF4C3D6A9BEE}">
      <dgm:prSet/>
      <dgm:spPr/>
      <dgm:t>
        <a:bodyPr/>
        <a:lstStyle/>
        <a:p>
          <a:endParaRPr lang="en-US"/>
        </a:p>
      </dgm:t>
    </dgm:pt>
    <dgm:pt modelId="{2A4C02C7-52A1-49AB-B969-236DFB5473B3}" type="sibTrans" cxnId="{59F43217-1DF6-4AA2-8E9D-DF4C3D6A9BEE}">
      <dgm:prSet/>
      <dgm:spPr/>
      <dgm:t>
        <a:bodyPr/>
        <a:lstStyle/>
        <a:p>
          <a:endParaRPr lang="en-US"/>
        </a:p>
      </dgm:t>
    </dgm:pt>
    <dgm:pt modelId="{1007B226-A9B8-475F-8A06-C482B778F507}" type="pres">
      <dgm:prSet presAssocID="{949F3A53-A762-4133-AF4C-2BD850FEB44A}" presName="linear" presStyleCnt="0">
        <dgm:presLayoutVars>
          <dgm:animLvl val="lvl"/>
          <dgm:resizeHandles val="exact"/>
        </dgm:presLayoutVars>
      </dgm:prSet>
      <dgm:spPr/>
    </dgm:pt>
    <dgm:pt modelId="{00C4DDAD-AED1-4374-BC34-3CAD062F9FD3}" type="pres">
      <dgm:prSet presAssocID="{08156294-4A48-411B-8208-3F74B1710ED7}" presName="parentText" presStyleLbl="node1" presStyleIdx="0" presStyleCnt="4">
        <dgm:presLayoutVars>
          <dgm:chMax val="0"/>
          <dgm:bulletEnabled val="1"/>
        </dgm:presLayoutVars>
      </dgm:prSet>
      <dgm:spPr/>
    </dgm:pt>
    <dgm:pt modelId="{3FA560A0-C3A9-47F1-BED7-9077026C5176}" type="pres">
      <dgm:prSet presAssocID="{2EBEE348-54C0-470B-BCCD-B8463A20066D}" presName="spacer" presStyleCnt="0"/>
      <dgm:spPr/>
    </dgm:pt>
    <dgm:pt modelId="{C1DA90DD-AC2E-4396-8041-1244D9D06E08}" type="pres">
      <dgm:prSet presAssocID="{19062997-14E1-4C05-A490-4C753ED9E05B}" presName="parentText" presStyleLbl="node1" presStyleIdx="1" presStyleCnt="4">
        <dgm:presLayoutVars>
          <dgm:chMax val="0"/>
          <dgm:bulletEnabled val="1"/>
        </dgm:presLayoutVars>
      </dgm:prSet>
      <dgm:spPr/>
    </dgm:pt>
    <dgm:pt modelId="{D5F3E23B-4DE8-4645-A768-741F05322D73}" type="pres">
      <dgm:prSet presAssocID="{D2994719-72DC-4A9A-B2F3-A049790C874D}" presName="spacer" presStyleCnt="0"/>
      <dgm:spPr/>
    </dgm:pt>
    <dgm:pt modelId="{81D5B9E3-3208-45F2-9A90-2FDA0BBD7642}" type="pres">
      <dgm:prSet presAssocID="{CED347CF-4F07-47C6-8BE9-9D848147FDAA}" presName="parentText" presStyleLbl="node1" presStyleIdx="2" presStyleCnt="4">
        <dgm:presLayoutVars>
          <dgm:chMax val="0"/>
          <dgm:bulletEnabled val="1"/>
        </dgm:presLayoutVars>
      </dgm:prSet>
      <dgm:spPr/>
    </dgm:pt>
    <dgm:pt modelId="{5F5DDF61-B3D5-4A72-9E57-BB2B68D08B56}" type="pres">
      <dgm:prSet presAssocID="{DDDBCC46-2B3B-4559-A2A7-A75CA6D16411}" presName="spacer" presStyleCnt="0"/>
      <dgm:spPr/>
    </dgm:pt>
    <dgm:pt modelId="{5EB5575F-CFDD-41C3-85E8-6F43E82D86E3}" type="pres">
      <dgm:prSet presAssocID="{2D2B30E5-AEB1-4809-8324-B23B1245A79C}" presName="parentText" presStyleLbl="node1" presStyleIdx="3" presStyleCnt="4">
        <dgm:presLayoutVars>
          <dgm:chMax val="0"/>
          <dgm:bulletEnabled val="1"/>
        </dgm:presLayoutVars>
      </dgm:prSet>
      <dgm:spPr/>
    </dgm:pt>
  </dgm:ptLst>
  <dgm:cxnLst>
    <dgm:cxn modelId="{1D25C306-537C-4DB3-A431-888428396D01}" srcId="{949F3A53-A762-4133-AF4C-2BD850FEB44A}" destId="{CED347CF-4F07-47C6-8BE9-9D848147FDAA}" srcOrd="2" destOrd="0" parTransId="{DF1DA8B9-686B-40C1-99FC-4380261835AB}" sibTransId="{DDDBCC46-2B3B-4559-A2A7-A75CA6D16411}"/>
    <dgm:cxn modelId="{59F43217-1DF6-4AA2-8E9D-DF4C3D6A9BEE}" srcId="{949F3A53-A762-4133-AF4C-2BD850FEB44A}" destId="{2D2B30E5-AEB1-4809-8324-B23B1245A79C}" srcOrd="3" destOrd="0" parTransId="{5FD598F0-1E1A-4D93-A35B-7A01C633E71D}" sibTransId="{2A4C02C7-52A1-49AB-B969-236DFB5473B3}"/>
    <dgm:cxn modelId="{B5F4FE29-D1AA-46E7-88B0-2812C5EFD5F4}" type="presOf" srcId="{19062997-14E1-4C05-A490-4C753ED9E05B}" destId="{C1DA90DD-AC2E-4396-8041-1244D9D06E08}" srcOrd="0" destOrd="0" presId="urn:microsoft.com/office/officeart/2005/8/layout/vList2"/>
    <dgm:cxn modelId="{F1F90232-97C5-4ACE-96AE-F5D8C75AA819}" type="presOf" srcId="{949F3A53-A762-4133-AF4C-2BD850FEB44A}" destId="{1007B226-A9B8-475F-8A06-C482B778F507}" srcOrd="0" destOrd="0" presId="urn:microsoft.com/office/officeart/2005/8/layout/vList2"/>
    <dgm:cxn modelId="{49FA683B-E5CE-4B03-A0A6-39570E0C869C}" srcId="{949F3A53-A762-4133-AF4C-2BD850FEB44A}" destId="{08156294-4A48-411B-8208-3F74B1710ED7}" srcOrd="0" destOrd="0" parTransId="{68073E9E-516A-4B4F-A0E1-218F96339853}" sibTransId="{2EBEE348-54C0-470B-BCCD-B8463A20066D}"/>
    <dgm:cxn modelId="{F7D6437F-98DF-41AD-8A8C-F775C6810490}" srcId="{949F3A53-A762-4133-AF4C-2BD850FEB44A}" destId="{19062997-14E1-4C05-A490-4C753ED9E05B}" srcOrd="1" destOrd="0" parTransId="{5AE5BB4C-EC4C-4B9A-98D4-AB36BBE493BF}" sibTransId="{D2994719-72DC-4A9A-B2F3-A049790C874D}"/>
    <dgm:cxn modelId="{138AC298-B9E5-46D1-8269-A656FE9AFD5E}" type="presOf" srcId="{CED347CF-4F07-47C6-8BE9-9D848147FDAA}" destId="{81D5B9E3-3208-45F2-9A90-2FDA0BBD7642}" srcOrd="0" destOrd="0" presId="urn:microsoft.com/office/officeart/2005/8/layout/vList2"/>
    <dgm:cxn modelId="{34D8BCC0-7E44-4DEB-85A0-4ED430ECF6C6}" type="presOf" srcId="{2D2B30E5-AEB1-4809-8324-B23B1245A79C}" destId="{5EB5575F-CFDD-41C3-85E8-6F43E82D86E3}" srcOrd="0" destOrd="0" presId="urn:microsoft.com/office/officeart/2005/8/layout/vList2"/>
    <dgm:cxn modelId="{B24553C7-ACA8-4016-B051-949D8DD55996}" type="presOf" srcId="{08156294-4A48-411B-8208-3F74B1710ED7}" destId="{00C4DDAD-AED1-4374-BC34-3CAD062F9FD3}" srcOrd="0" destOrd="0" presId="urn:microsoft.com/office/officeart/2005/8/layout/vList2"/>
    <dgm:cxn modelId="{F51B688F-CC70-463F-ACCD-389F3742283E}" type="presParOf" srcId="{1007B226-A9B8-475F-8A06-C482B778F507}" destId="{00C4DDAD-AED1-4374-BC34-3CAD062F9FD3}" srcOrd="0" destOrd="0" presId="urn:microsoft.com/office/officeart/2005/8/layout/vList2"/>
    <dgm:cxn modelId="{E2C50797-29EF-4CA1-A2B0-E8ACBF95944E}" type="presParOf" srcId="{1007B226-A9B8-475F-8A06-C482B778F507}" destId="{3FA560A0-C3A9-47F1-BED7-9077026C5176}" srcOrd="1" destOrd="0" presId="urn:microsoft.com/office/officeart/2005/8/layout/vList2"/>
    <dgm:cxn modelId="{301F253C-E00A-4066-8172-B34AC4E2874E}" type="presParOf" srcId="{1007B226-A9B8-475F-8A06-C482B778F507}" destId="{C1DA90DD-AC2E-4396-8041-1244D9D06E08}" srcOrd="2" destOrd="0" presId="urn:microsoft.com/office/officeart/2005/8/layout/vList2"/>
    <dgm:cxn modelId="{C6B5D08D-D296-4C24-BD6C-4CA0840233D1}" type="presParOf" srcId="{1007B226-A9B8-475F-8A06-C482B778F507}" destId="{D5F3E23B-4DE8-4645-A768-741F05322D73}" srcOrd="3" destOrd="0" presId="urn:microsoft.com/office/officeart/2005/8/layout/vList2"/>
    <dgm:cxn modelId="{7F5CF73A-4788-4870-9E6E-A9B56C957F6C}" type="presParOf" srcId="{1007B226-A9B8-475F-8A06-C482B778F507}" destId="{81D5B9E3-3208-45F2-9A90-2FDA0BBD7642}" srcOrd="4" destOrd="0" presId="urn:microsoft.com/office/officeart/2005/8/layout/vList2"/>
    <dgm:cxn modelId="{6BD809E6-D7C2-4DA7-8296-2EF9D1A51993}" type="presParOf" srcId="{1007B226-A9B8-475F-8A06-C482B778F507}" destId="{5F5DDF61-B3D5-4A72-9E57-BB2B68D08B56}" srcOrd="5" destOrd="0" presId="urn:microsoft.com/office/officeart/2005/8/layout/vList2"/>
    <dgm:cxn modelId="{95F0378C-14FA-44E3-9BCD-3A6DA5947BA7}" type="presParOf" srcId="{1007B226-A9B8-475F-8A06-C482B778F507}" destId="{5EB5575F-CFDD-41C3-85E8-6F43E82D86E3}"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49F3A53-A762-4133-AF4C-2BD850FEB44A}"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19062997-14E1-4C05-A490-4C753ED9E05B}">
      <dgm:prSet/>
      <dgm:spPr>
        <a:solidFill>
          <a:schemeClr val="accent3">
            <a:lumMod val="75000"/>
          </a:schemeClr>
        </a:solidFill>
      </dgm:spPr>
      <dgm:t>
        <a:bodyPr/>
        <a:lstStyle/>
        <a:p>
          <a:r>
            <a:rPr lang="nl-NL"/>
            <a:t>Pijn</a:t>
          </a:r>
          <a:endParaRPr lang="en-US"/>
        </a:p>
      </dgm:t>
    </dgm:pt>
    <dgm:pt modelId="{5AE5BB4C-EC4C-4B9A-98D4-AB36BBE493BF}" type="parTrans" cxnId="{F7D6437F-98DF-41AD-8A8C-F775C6810490}">
      <dgm:prSet/>
      <dgm:spPr/>
      <dgm:t>
        <a:bodyPr/>
        <a:lstStyle/>
        <a:p>
          <a:endParaRPr lang="en-US"/>
        </a:p>
      </dgm:t>
    </dgm:pt>
    <dgm:pt modelId="{D2994719-72DC-4A9A-B2F3-A049790C874D}" type="sibTrans" cxnId="{F7D6437F-98DF-41AD-8A8C-F775C6810490}">
      <dgm:prSet/>
      <dgm:spPr/>
      <dgm:t>
        <a:bodyPr/>
        <a:lstStyle/>
        <a:p>
          <a:endParaRPr lang="en-US"/>
        </a:p>
      </dgm:t>
    </dgm:pt>
    <dgm:pt modelId="{CED347CF-4F07-47C6-8BE9-9D848147FDAA}">
      <dgm:prSet/>
      <dgm:spPr>
        <a:solidFill>
          <a:schemeClr val="accent3">
            <a:lumMod val="75000"/>
          </a:schemeClr>
        </a:solidFill>
      </dgm:spPr>
      <dgm:t>
        <a:bodyPr/>
        <a:lstStyle/>
        <a:p>
          <a:r>
            <a:rPr lang="nl-NL" dirty="0"/>
            <a:t>Aanleggen lukte niet</a:t>
          </a:r>
          <a:endParaRPr lang="en-US" dirty="0"/>
        </a:p>
      </dgm:t>
    </dgm:pt>
    <dgm:pt modelId="{DF1DA8B9-686B-40C1-99FC-4380261835AB}" type="parTrans" cxnId="{1D25C306-537C-4DB3-A431-888428396D01}">
      <dgm:prSet/>
      <dgm:spPr/>
      <dgm:t>
        <a:bodyPr/>
        <a:lstStyle/>
        <a:p>
          <a:endParaRPr lang="en-US"/>
        </a:p>
      </dgm:t>
    </dgm:pt>
    <dgm:pt modelId="{DDDBCC46-2B3B-4559-A2A7-A75CA6D16411}" type="sibTrans" cxnId="{1D25C306-537C-4DB3-A431-888428396D01}">
      <dgm:prSet/>
      <dgm:spPr/>
      <dgm:t>
        <a:bodyPr/>
        <a:lstStyle/>
        <a:p>
          <a:endParaRPr lang="en-US"/>
        </a:p>
      </dgm:t>
    </dgm:pt>
    <dgm:pt modelId="{2D2B30E5-AEB1-4809-8324-B23B1245A79C}">
      <dgm:prSet/>
      <dgm:spPr>
        <a:solidFill>
          <a:schemeClr val="accent3">
            <a:lumMod val="75000"/>
          </a:schemeClr>
        </a:solidFill>
      </dgm:spPr>
      <dgm:t>
        <a:bodyPr/>
        <a:lstStyle/>
        <a:p>
          <a:r>
            <a:rPr lang="nl-NL" dirty="0"/>
            <a:t>Te veel melk</a:t>
          </a:r>
          <a:endParaRPr lang="en-US" dirty="0"/>
        </a:p>
      </dgm:t>
    </dgm:pt>
    <dgm:pt modelId="{5FD598F0-1E1A-4D93-A35B-7A01C633E71D}" type="parTrans" cxnId="{59F43217-1DF6-4AA2-8E9D-DF4C3D6A9BEE}">
      <dgm:prSet/>
      <dgm:spPr/>
      <dgm:t>
        <a:bodyPr/>
        <a:lstStyle/>
        <a:p>
          <a:endParaRPr lang="en-US"/>
        </a:p>
      </dgm:t>
    </dgm:pt>
    <dgm:pt modelId="{2A4C02C7-52A1-49AB-B969-236DFB5473B3}" type="sibTrans" cxnId="{59F43217-1DF6-4AA2-8E9D-DF4C3D6A9BEE}">
      <dgm:prSet/>
      <dgm:spPr/>
      <dgm:t>
        <a:bodyPr/>
        <a:lstStyle/>
        <a:p>
          <a:endParaRPr lang="en-US"/>
        </a:p>
      </dgm:t>
    </dgm:pt>
    <dgm:pt modelId="{1007B226-A9B8-475F-8A06-C482B778F507}" type="pres">
      <dgm:prSet presAssocID="{949F3A53-A762-4133-AF4C-2BD850FEB44A}" presName="linear" presStyleCnt="0">
        <dgm:presLayoutVars>
          <dgm:animLvl val="lvl"/>
          <dgm:resizeHandles val="exact"/>
        </dgm:presLayoutVars>
      </dgm:prSet>
      <dgm:spPr/>
    </dgm:pt>
    <dgm:pt modelId="{C1DA90DD-AC2E-4396-8041-1244D9D06E08}" type="pres">
      <dgm:prSet presAssocID="{19062997-14E1-4C05-A490-4C753ED9E05B}" presName="parentText" presStyleLbl="node1" presStyleIdx="0" presStyleCnt="3">
        <dgm:presLayoutVars>
          <dgm:chMax val="0"/>
          <dgm:bulletEnabled val="1"/>
        </dgm:presLayoutVars>
      </dgm:prSet>
      <dgm:spPr/>
    </dgm:pt>
    <dgm:pt modelId="{D5F3E23B-4DE8-4645-A768-741F05322D73}" type="pres">
      <dgm:prSet presAssocID="{D2994719-72DC-4A9A-B2F3-A049790C874D}" presName="spacer" presStyleCnt="0"/>
      <dgm:spPr/>
    </dgm:pt>
    <dgm:pt modelId="{81D5B9E3-3208-45F2-9A90-2FDA0BBD7642}" type="pres">
      <dgm:prSet presAssocID="{CED347CF-4F07-47C6-8BE9-9D848147FDAA}" presName="parentText" presStyleLbl="node1" presStyleIdx="1" presStyleCnt="3">
        <dgm:presLayoutVars>
          <dgm:chMax val="0"/>
          <dgm:bulletEnabled val="1"/>
        </dgm:presLayoutVars>
      </dgm:prSet>
      <dgm:spPr/>
    </dgm:pt>
    <dgm:pt modelId="{5F5DDF61-B3D5-4A72-9E57-BB2B68D08B56}" type="pres">
      <dgm:prSet presAssocID="{DDDBCC46-2B3B-4559-A2A7-A75CA6D16411}" presName="spacer" presStyleCnt="0"/>
      <dgm:spPr/>
    </dgm:pt>
    <dgm:pt modelId="{5EB5575F-CFDD-41C3-85E8-6F43E82D86E3}" type="pres">
      <dgm:prSet presAssocID="{2D2B30E5-AEB1-4809-8324-B23B1245A79C}" presName="parentText" presStyleLbl="node1" presStyleIdx="2" presStyleCnt="3">
        <dgm:presLayoutVars>
          <dgm:chMax val="0"/>
          <dgm:bulletEnabled val="1"/>
        </dgm:presLayoutVars>
      </dgm:prSet>
      <dgm:spPr/>
    </dgm:pt>
  </dgm:ptLst>
  <dgm:cxnLst>
    <dgm:cxn modelId="{1D25C306-537C-4DB3-A431-888428396D01}" srcId="{949F3A53-A762-4133-AF4C-2BD850FEB44A}" destId="{CED347CF-4F07-47C6-8BE9-9D848147FDAA}" srcOrd="1" destOrd="0" parTransId="{DF1DA8B9-686B-40C1-99FC-4380261835AB}" sibTransId="{DDDBCC46-2B3B-4559-A2A7-A75CA6D16411}"/>
    <dgm:cxn modelId="{59F43217-1DF6-4AA2-8E9D-DF4C3D6A9BEE}" srcId="{949F3A53-A762-4133-AF4C-2BD850FEB44A}" destId="{2D2B30E5-AEB1-4809-8324-B23B1245A79C}" srcOrd="2" destOrd="0" parTransId="{5FD598F0-1E1A-4D93-A35B-7A01C633E71D}" sibTransId="{2A4C02C7-52A1-49AB-B969-236DFB5473B3}"/>
    <dgm:cxn modelId="{B5F4FE29-D1AA-46E7-88B0-2812C5EFD5F4}" type="presOf" srcId="{19062997-14E1-4C05-A490-4C753ED9E05B}" destId="{C1DA90DD-AC2E-4396-8041-1244D9D06E08}" srcOrd="0" destOrd="0" presId="urn:microsoft.com/office/officeart/2005/8/layout/vList2"/>
    <dgm:cxn modelId="{F1F90232-97C5-4ACE-96AE-F5D8C75AA819}" type="presOf" srcId="{949F3A53-A762-4133-AF4C-2BD850FEB44A}" destId="{1007B226-A9B8-475F-8A06-C482B778F507}" srcOrd="0" destOrd="0" presId="urn:microsoft.com/office/officeart/2005/8/layout/vList2"/>
    <dgm:cxn modelId="{F7D6437F-98DF-41AD-8A8C-F775C6810490}" srcId="{949F3A53-A762-4133-AF4C-2BD850FEB44A}" destId="{19062997-14E1-4C05-A490-4C753ED9E05B}" srcOrd="0" destOrd="0" parTransId="{5AE5BB4C-EC4C-4B9A-98D4-AB36BBE493BF}" sibTransId="{D2994719-72DC-4A9A-B2F3-A049790C874D}"/>
    <dgm:cxn modelId="{138AC298-B9E5-46D1-8269-A656FE9AFD5E}" type="presOf" srcId="{CED347CF-4F07-47C6-8BE9-9D848147FDAA}" destId="{81D5B9E3-3208-45F2-9A90-2FDA0BBD7642}" srcOrd="0" destOrd="0" presId="urn:microsoft.com/office/officeart/2005/8/layout/vList2"/>
    <dgm:cxn modelId="{34D8BCC0-7E44-4DEB-85A0-4ED430ECF6C6}" type="presOf" srcId="{2D2B30E5-AEB1-4809-8324-B23B1245A79C}" destId="{5EB5575F-CFDD-41C3-85E8-6F43E82D86E3}" srcOrd="0" destOrd="0" presId="urn:microsoft.com/office/officeart/2005/8/layout/vList2"/>
    <dgm:cxn modelId="{301F253C-E00A-4066-8172-B34AC4E2874E}" type="presParOf" srcId="{1007B226-A9B8-475F-8A06-C482B778F507}" destId="{C1DA90DD-AC2E-4396-8041-1244D9D06E08}" srcOrd="0" destOrd="0" presId="urn:microsoft.com/office/officeart/2005/8/layout/vList2"/>
    <dgm:cxn modelId="{C6B5D08D-D296-4C24-BD6C-4CA0840233D1}" type="presParOf" srcId="{1007B226-A9B8-475F-8A06-C482B778F507}" destId="{D5F3E23B-4DE8-4645-A768-741F05322D73}" srcOrd="1" destOrd="0" presId="urn:microsoft.com/office/officeart/2005/8/layout/vList2"/>
    <dgm:cxn modelId="{7F5CF73A-4788-4870-9E6E-A9B56C957F6C}" type="presParOf" srcId="{1007B226-A9B8-475F-8A06-C482B778F507}" destId="{81D5B9E3-3208-45F2-9A90-2FDA0BBD7642}" srcOrd="2" destOrd="0" presId="urn:microsoft.com/office/officeart/2005/8/layout/vList2"/>
    <dgm:cxn modelId="{6BD809E6-D7C2-4DA7-8296-2EF9D1A51993}" type="presParOf" srcId="{1007B226-A9B8-475F-8A06-C482B778F507}" destId="{5F5DDF61-B3D5-4A72-9E57-BB2B68D08B56}" srcOrd="3" destOrd="0" presId="urn:microsoft.com/office/officeart/2005/8/layout/vList2"/>
    <dgm:cxn modelId="{95F0378C-14FA-44E3-9BCD-3A6DA5947BA7}" type="presParOf" srcId="{1007B226-A9B8-475F-8A06-C482B778F507}" destId="{5EB5575F-CFDD-41C3-85E8-6F43E82D86E3}"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D877F53-13F7-4146-B44E-93842B2E8872}" type="doc">
      <dgm:prSet loTypeId="urn:microsoft.com/office/officeart/2005/8/layout/chart3" loCatId="cycle" qsTypeId="urn:microsoft.com/office/officeart/2005/8/quickstyle/simple1" qsCatId="simple" csTypeId="urn:microsoft.com/office/officeart/2005/8/colors/accent6_2" csCatId="accent6" phldr="1"/>
      <dgm:spPr/>
      <dgm:t>
        <a:bodyPr/>
        <a:lstStyle/>
        <a:p>
          <a:endParaRPr lang="nl-NL"/>
        </a:p>
      </dgm:t>
    </dgm:pt>
    <dgm:pt modelId="{2EB9E6EE-B6D9-4DA0-89E7-27CBA5B70ADD}">
      <dgm:prSet phldrT="[Tekst]"/>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nl-NL" dirty="0"/>
            <a:t>Te weinig melk om naast voeden van de eigen baby(s) een hele voeding per dag extra af te kolven</a:t>
          </a:r>
        </a:p>
        <a:p>
          <a:pPr marL="0" lvl="0" defTabSz="577850">
            <a:lnSpc>
              <a:spcPct val="90000"/>
            </a:lnSpc>
            <a:spcBef>
              <a:spcPct val="0"/>
            </a:spcBef>
            <a:spcAft>
              <a:spcPct val="35000"/>
            </a:spcAft>
            <a:buNone/>
          </a:pPr>
          <a:endParaRPr lang="nl-NL" dirty="0"/>
        </a:p>
      </dgm:t>
    </dgm:pt>
    <dgm:pt modelId="{170A9D54-3D1B-4CA3-AC9A-41FDF8447506}" type="parTrans" cxnId="{7FE31BA6-FBBD-4894-AA5D-0923EC883D93}">
      <dgm:prSet/>
      <dgm:spPr/>
      <dgm:t>
        <a:bodyPr/>
        <a:lstStyle/>
        <a:p>
          <a:endParaRPr lang="nl-NL"/>
        </a:p>
      </dgm:t>
    </dgm:pt>
    <dgm:pt modelId="{D4BC798E-F50F-491B-A6B2-C924DAE5B4DA}" type="sibTrans" cxnId="{7FE31BA6-FBBD-4894-AA5D-0923EC883D93}">
      <dgm:prSet/>
      <dgm:spPr/>
      <dgm:t>
        <a:bodyPr/>
        <a:lstStyle/>
        <a:p>
          <a:endParaRPr lang="nl-NL"/>
        </a:p>
      </dgm:t>
    </dgm:pt>
    <dgm:pt modelId="{EF8C43E0-355B-49D2-A32C-0827F0105EB4}">
      <dgm:prSet phldrT="[Tekst]"/>
      <dgm:spPr/>
      <dgm:t>
        <a:bodyPr/>
        <a:lstStyle/>
        <a:p>
          <a:r>
            <a:rPr lang="nl-NL" dirty="0"/>
            <a:t>Te weinig melk om de eigen baby’s met 5 á 7 voedingen per dag goed te laten groeien</a:t>
          </a:r>
        </a:p>
      </dgm:t>
    </dgm:pt>
    <dgm:pt modelId="{F3CEC8B1-F1BC-4772-B821-1A4B5E9669BA}" type="parTrans" cxnId="{F5645ACD-C31C-4DBD-8E1A-27E8AD1AAEFE}">
      <dgm:prSet/>
      <dgm:spPr/>
      <dgm:t>
        <a:bodyPr/>
        <a:lstStyle/>
        <a:p>
          <a:endParaRPr lang="nl-NL"/>
        </a:p>
      </dgm:t>
    </dgm:pt>
    <dgm:pt modelId="{A25618EE-A34B-46BB-8353-E0BE6BABB7FF}" type="sibTrans" cxnId="{F5645ACD-C31C-4DBD-8E1A-27E8AD1AAEFE}">
      <dgm:prSet/>
      <dgm:spPr/>
      <dgm:t>
        <a:bodyPr/>
        <a:lstStyle/>
        <a:p>
          <a:endParaRPr lang="nl-NL"/>
        </a:p>
      </dgm:t>
    </dgm:pt>
    <dgm:pt modelId="{DD7351EB-9A7D-412F-8CDF-6E12759B9906}">
      <dgm:prSet phldrT="[Tekst]"/>
      <dgm:spPr/>
      <dgm:t>
        <a:bodyPr/>
        <a:lstStyle/>
        <a:p>
          <a:r>
            <a:rPr lang="nl-NL" dirty="0"/>
            <a:t>Te weinig gekolfde melk om de eigen baby(s) 100% te voeden</a:t>
          </a:r>
        </a:p>
      </dgm:t>
    </dgm:pt>
    <dgm:pt modelId="{B4A84046-FE16-4B22-82E2-F4030AA8AF2E}" type="parTrans" cxnId="{46430473-1F58-4DB1-A7A8-C7336D7B5304}">
      <dgm:prSet/>
      <dgm:spPr/>
      <dgm:t>
        <a:bodyPr/>
        <a:lstStyle/>
        <a:p>
          <a:endParaRPr lang="nl-NL"/>
        </a:p>
      </dgm:t>
    </dgm:pt>
    <dgm:pt modelId="{485EA64A-7CAD-44B6-82D2-75C8EAC44661}" type="sibTrans" cxnId="{46430473-1F58-4DB1-A7A8-C7336D7B5304}">
      <dgm:prSet/>
      <dgm:spPr/>
      <dgm:t>
        <a:bodyPr/>
        <a:lstStyle/>
        <a:p>
          <a:endParaRPr lang="nl-NL"/>
        </a:p>
      </dgm:t>
    </dgm:pt>
    <dgm:pt modelId="{9628F4F5-4988-44EF-831F-04CC7ED51832}">
      <dgm:prSet/>
      <dgm:spPr/>
      <dgm:t>
        <a:bodyPr/>
        <a:lstStyle/>
        <a:p>
          <a:r>
            <a:rPr lang="nl-NL" dirty="0"/>
            <a:t>Te weinig melk om met aanleggen de eigen baby(s) 100% te kunnen voeden</a:t>
          </a:r>
        </a:p>
      </dgm:t>
    </dgm:pt>
    <dgm:pt modelId="{673D9B28-130C-4B55-8676-8CB288436E26}" type="sibTrans" cxnId="{9467EC9E-FE11-4DBD-B62B-8BF27E12D9B5}">
      <dgm:prSet/>
      <dgm:spPr/>
      <dgm:t>
        <a:bodyPr/>
        <a:lstStyle/>
        <a:p>
          <a:endParaRPr lang="nl-NL"/>
        </a:p>
      </dgm:t>
    </dgm:pt>
    <dgm:pt modelId="{54CFBC8B-F8BF-46B0-8DE9-BF7E290CDF8A}" type="parTrans" cxnId="{9467EC9E-FE11-4DBD-B62B-8BF27E12D9B5}">
      <dgm:prSet/>
      <dgm:spPr/>
      <dgm:t>
        <a:bodyPr/>
        <a:lstStyle/>
        <a:p>
          <a:endParaRPr lang="nl-NL"/>
        </a:p>
      </dgm:t>
    </dgm:pt>
    <dgm:pt modelId="{9090D292-795E-482C-90FB-836A1032A406}">
      <dgm:prSet/>
      <dgm:spPr/>
      <dgm:t>
        <a:bodyPr/>
        <a:lstStyle/>
        <a:p>
          <a:r>
            <a:rPr lang="nl-NL" b="1" dirty="0"/>
            <a:t>Bij goed borstvoedingsmanagement te weinig melk om de eigen baby(s) 100% te kunnen voeden zolang moeder dat wil</a:t>
          </a:r>
        </a:p>
      </dgm:t>
    </dgm:pt>
    <dgm:pt modelId="{281258F4-C6E1-437D-8061-69B6E196CF1C}" type="parTrans" cxnId="{62BCDF18-8ABC-43D0-9B5D-919BAFB6AC30}">
      <dgm:prSet/>
      <dgm:spPr/>
      <dgm:t>
        <a:bodyPr/>
        <a:lstStyle/>
        <a:p>
          <a:endParaRPr lang="nl-NL"/>
        </a:p>
      </dgm:t>
    </dgm:pt>
    <dgm:pt modelId="{B61420D0-A8D4-4EF0-A1C5-E249BD9E48F8}" type="sibTrans" cxnId="{62BCDF18-8ABC-43D0-9B5D-919BAFB6AC30}">
      <dgm:prSet/>
      <dgm:spPr/>
      <dgm:t>
        <a:bodyPr/>
        <a:lstStyle/>
        <a:p>
          <a:endParaRPr lang="nl-NL"/>
        </a:p>
      </dgm:t>
    </dgm:pt>
    <dgm:pt modelId="{469F9E80-043B-4FAD-B060-A642C1482E39}" type="pres">
      <dgm:prSet presAssocID="{CD877F53-13F7-4146-B44E-93842B2E8872}" presName="compositeShape" presStyleCnt="0">
        <dgm:presLayoutVars>
          <dgm:chMax val="7"/>
          <dgm:dir/>
          <dgm:resizeHandles val="exact"/>
        </dgm:presLayoutVars>
      </dgm:prSet>
      <dgm:spPr/>
    </dgm:pt>
    <dgm:pt modelId="{1755494C-0CAD-4163-90C2-70B5D26E1694}" type="pres">
      <dgm:prSet presAssocID="{CD877F53-13F7-4146-B44E-93842B2E8872}" presName="wedge1" presStyleLbl="node1" presStyleIdx="0" presStyleCnt="5" custLinFactNeighborX="-4402" custLinFactNeighborY="4946"/>
      <dgm:spPr/>
    </dgm:pt>
    <dgm:pt modelId="{AFD89D09-37DF-49F5-AF4A-FF9A30B6ACCE}" type="pres">
      <dgm:prSet presAssocID="{CD877F53-13F7-4146-B44E-93842B2E8872}" presName="wedge1Tx" presStyleLbl="node1" presStyleIdx="0" presStyleCnt="5">
        <dgm:presLayoutVars>
          <dgm:chMax val="0"/>
          <dgm:chPref val="0"/>
          <dgm:bulletEnabled val="1"/>
        </dgm:presLayoutVars>
      </dgm:prSet>
      <dgm:spPr/>
    </dgm:pt>
    <dgm:pt modelId="{24FD8C72-3A57-452F-825E-0C5A342B87B4}" type="pres">
      <dgm:prSet presAssocID="{CD877F53-13F7-4146-B44E-93842B2E8872}" presName="wedge2" presStyleLbl="node1" presStyleIdx="1" presStyleCnt="5"/>
      <dgm:spPr/>
    </dgm:pt>
    <dgm:pt modelId="{7AE815BE-EF4E-421D-A159-7F859816FF51}" type="pres">
      <dgm:prSet presAssocID="{CD877F53-13F7-4146-B44E-93842B2E8872}" presName="wedge2Tx" presStyleLbl="node1" presStyleIdx="1" presStyleCnt="5">
        <dgm:presLayoutVars>
          <dgm:chMax val="0"/>
          <dgm:chPref val="0"/>
          <dgm:bulletEnabled val="1"/>
        </dgm:presLayoutVars>
      </dgm:prSet>
      <dgm:spPr/>
    </dgm:pt>
    <dgm:pt modelId="{0B9B1092-7706-4548-B647-10BE8FAADF20}" type="pres">
      <dgm:prSet presAssocID="{CD877F53-13F7-4146-B44E-93842B2E8872}" presName="wedge3" presStyleLbl="node1" presStyleIdx="2" presStyleCnt="5"/>
      <dgm:spPr/>
    </dgm:pt>
    <dgm:pt modelId="{3393C9AD-E3A0-4090-80BC-DDFBC95D67C1}" type="pres">
      <dgm:prSet presAssocID="{CD877F53-13F7-4146-B44E-93842B2E8872}" presName="wedge3Tx" presStyleLbl="node1" presStyleIdx="2" presStyleCnt="5">
        <dgm:presLayoutVars>
          <dgm:chMax val="0"/>
          <dgm:chPref val="0"/>
          <dgm:bulletEnabled val="1"/>
        </dgm:presLayoutVars>
      </dgm:prSet>
      <dgm:spPr/>
    </dgm:pt>
    <dgm:pt modelId="{A0AF0DF6-A26E-4E7D-9765-6A0EC4600D7D}" type="pres">
      <dgm:prSet presAssocID="{CD877F53-13F7-4146-B44E-93842B2E8872}" presName="wedge4" presStyleLbl="node1" presStyleIdx="3" presStyleCnt="5"/>
      <dgm:spPr/>
    </dgm:pt>
    <dgm:pt modelId="{D8017AC9-80E5-4642-9D53-D8DB7AB3BAA7}" type="pres">
      <dgm:prSet presAssocID="{CD877F53-13F7-4146-B44E-93842B2E8872}" presName="wedge4Tx" presStyleLbl="node1" presStyleIdx="3" presStyleCnt="5">
        <dgm:presLayoutVars>
          <dgm:chMax val="0"/>
          <dgm:chPref val="0"/>
          <dgm:bulletEnabled val="1"/>
        </dgm:presLayoutVars>
      </dgm:prSet>
      <dgm:spPr/>
    </dgm:pt>
    <dgm:pt modelId="{EE28F8C5-EFD7-4FC6-A8C5-EC1308141B41}" type="pres">
      <dgm:prSet presAssocID="{CD877F53-13F7-4146-B44E-93842B2E8872}" presName="wedge5" presStyleLbl="node1" presStyleIdx="4" presStyleCnt="5"/>
      <dgm:spPr/>
    </dgm:pt>
    <dgm:pt modelId="{59079F2F-3A75-4EC8-9AB0-3E22503BCB8E}" type="pres">
      <dgm:prSet presAssocID="{CD877F53-13F7-4146-B44E-93842B2E8872}" presName="wedge5Tx" presStyleLbl="node1" presStyleIdx="4" presStyleCnt="5">
        <dgm:presLayoutVars>
          <dgm:chMax val="0"/>
          <dgm:chPref val="0"/>
          <dgm:bulletEnabled val="1"/>
        </dgm:presLayoutVars>
      </dgm:prSet>
      <dgm:spPr/>
    </dgm:pt>
  </dgm:ptLst>
  <dgm:cxnLst>
    <dgm:cxn modelId="{62BCDF18-8ABC-43D0-9B5D-919BAFB6AC30}" srcId="{CD877F53-13F7-4146-B44E-93842B2E8872}" destId="{9090D292-795E-482C-90FB-836A1032A406}" srcOrd="4" destOrd="0" parTransId="{281258F4-C6E1-437D-8061-69B6E196CF1C}" sibTransId="{B61420D0-A8D4-4EF0-A1C5-E249BD9E48F8}"/>
    <dgm:cxn modelId="{01D7011C-E259-4014-BA29-002045CE7076}" type="presOf" srcId="{EF8C43E0-355B-49D2-A32C-0827F0105EB4}" destId="{24FD8C72-3A57-452F-825E-0C5A342B87B4}" srcOrd="0" destOrd="0" presId="urn:microsoft.com/office/officeart/2005/8/layout/chart3"/>
    <dgm:cxn modelId="{46740C24-3FB0-4C48-BA52-3CC22D57D5F5}" type="presOf" srcId="{9090D292-795E-482C-90FB-836A1032A406}" destId="{59079F2F-3A75-4EC8-9AB0-3E22503BCB8E}" srcOrd="1" destOrd="0" presId="urn:microsoft.com/office/officeart/2005/8/layout/chart3"/>
    <dgm:cxn modelId="{B28EA530-EF2B-4D10-B044-12E86A4FF959}" type="presOf" srcId="{2EB9E6EE-B6D9-4DA0-89E7-27CBA5B70ADD}" destId="{1755494C-0CAD-4163-90C2-70B5D26E1694}" srcOrd="0" destOrd="0" presId="urn:microsoft.com/office/officeart/2005/8/layout/chart3"/>
    <dgm:cxn modelId="{949E6B4F-8382-4843-971C-A6759C27E6EF}" type="presOf" srcId="{9628F4F5-4988-44EF-831F-04CC7ED51832}" destId="{A0AF0DF6-A26E-4E7D-9765-6A0EC4600D7D}" srcOrd="0" destOrd="0" presId="urn:microsoft.com/office/officeart/2005/8/layout/chart3"/>
    <dgm:cxn modelId="{46430473-1F58-4DB1-A7A8-C7336D7B5304}" srcId="{CD877F53-13F7-4146-B44E-93842B2E8872}" destId="{DD7351EB-9A7D-412F-8CDF-6E12759B9906}" srcOrd="2" destOrd="0" parTransId="{B4A84046-FE16-4B22-82E2-F4030AA8AF2E}" sibTransId="{485EA64A-7CAD-44B6-82D2-75C8EAC44661}"/>
    <dgm:cxn modelId="{9467EC9E-FE11-4DBD-B62B-8BF27E12D9B5}" srcId="{CD877F53-13F7-4146-B44E-93842B2E8872}" destId="{9628F4F5-4988-44EF-831F-04CC7ED51832}" srcOrd="3" destOrd="0" parTransId="{54CFBC8B-F8BF-46B0-8DE9-BF7E290CDF8A}" sibTransId="{673D9B28-130C-4B55-8676-8CB288436E26}"/>
    <dgm:cxn modelId="{F30AAC9F-CCAC-4790-B08E-043C80D35DB3}" type="presOf" srcId="{2EB9E6EE-B6D9-4DA0-89E7-27CBA5B70ADD}" destId="{AFD89D09-37DF-49F5-AF4A-FF9A30B6ACCE}" srcOrd="1" destOrd="0" presId="urn:microsoft.com/office/officeart/2005/8/layout/chart3"/>
    <dgm:cxn modelId="{7FE31BA6-FBBD-4894-AA5D-0923EC883D93}" srcId="{CD877F53-13F7-4146-B44E-93842B2E8872}" destId="{2EB9E6EE-B6D9-4DA0-89E7-27CBA5B70ADD}" srcOrd="0" destOrd="0" parTransId="{170A9D54-3D1B-4CA3-AC9A-41FDF8447506}" sibTransId="{D4BC798E-F50F-491B-A6B2-C924DAE5B4DA}"/>
    <dgm:cxn modelId="{D49924AC-A913-490A-B1FC-ED5F21545E19}" type="presOf" srcId="{EF8C43E0-355B-49D2-A32C-0827F0105EB4}" destId="{7AE815BE-EF4E-421D-A159-7F859816FF51}" srcOrd="1" destOrd="0" presId="urn:microsoft.com/office/officeart/2005/8/layout/chart3"/>
    <dgm:cxn modelId="{5DADA8C5-3959-4AD8-AE2D-3BDBF121DB5F}" type="presOf" srcId="{CD877F53-13F7-4146-B44E-93842B2E8872}" destId="{469F9E80-043B-4FAD-B060-A642C1482E39}" srcOrd="0" destOrd="0" presId="urn:microsoft.com/office/officeart/2005/8/layout/chart3"/>
    <dgm:cxn modelId="{F5645ACD-C31C-4DBD-8E1A-27E8AD1AAEFE}" srcId="{CD877F53-13F7-4146-B44E-93842B2E8872}" destId="{EF8C43E0-355B-49D2-A32C-0827F0105EB4}" srcOrd="1" destOrd="0" parTransId="{F3CEC8B1-F1BC-4772-B821-1A4B5E9669BA}" sibTransId="{A25618EE-A34B-46BB-8353-E0BE6BABB7FF}"/>
    <dgm:cxn modelId="{0B6D95E6-DF80-4E16-A77B-E33989ED8AD6}" type="presOf" srcId="{9090D292-795E-482C-90FB-836A1032A406}" destId="{EE28F8C5-EFD7-4FC6-A8C5-EC1308141B41}" srcOrd="0" destOrd="0" presId="urn:microsoft.com/office/officeart/2005/8/layout/chart3"/>
    <dgm:cxn modelId="{4D87D5E7-A653-4EF9-97A8-0C2E599CFA0F}" type="presOf" srcId="{DD7351EB-9A7D-412F-8CDF-6E12759B9906}" destId="{0B9B1092-7706-4548-B647-10BE8FAADF20}" srcOrd="0" destOrd="0" presId="urn:microsoft.com/office/officeart/2005/8/layout/chart3"/>
    <dgm:cxn modelId="{7D5215EF-47F9-430A-8866-0198354860BF}" type="presOf" srcId="{DD7351EB-9A7D-412F-8CDF-6E12759B9906}" destId="{3393C9AD-E3A0-4090-80BC-DDFBC95D67C1}" srcOrd="1" destOrd="0" presId="urn:microsoft.com/office/officeart/2005/8/layout/chart3"/>
    <dgm:cxn modelId="{4DE590F1-1847-42A4-9676-774B0707876A}" type="presOf" srcId="{9628F4F5-4988-44EF-831F-04CC7ED51832}" destId="{D8017AC9-80E5-4642-9D53-D8DB7AB3BAA7}" srcOrd="1" destOrd="0" presId="urn:microsoft.com/office/officeart/2005/8/layout/chart3"/>
    <dgm:cxn modelId="{11EB9E21-FE87-483D-9213-D1AC57FCDD5E}" type="presParOf" srcId="{469F9E80-043B-4FAD-B060-A642C1482E39}" destId="{1755494C-0CAD-4163-90C2-70B5D26E1694}" srcOrd="0" destOrd="0" presId="urn:microsoft.com/office/officeart/2005/8/layout/chart3"/>
    <dgm:cxn modelId="{E9A02D1D-6AC6-45B9-854D-0CD8447845DD}" type="presParOf" srcId="{469F9E80-043B-4FAD-B060-A642C1482E39}" destId="{AFD89D09-37DF-49F5-AF4A-FF9A30B6ACCE}" srcOrd="1" destOrd="0" presId="urn:microsoft.com/office/officeart/2005/8/layout/chart3"/>
    <dgm:cxn modelId="{F2122467-4AA3-4010-A9EE-3C2E71E9563A}" type="presParOf" srcId="{469F9E80-043B-4FAD-B060-A642C1482E39}" destId="{24FD8C72-3A57-452F-825E-0C5A342B87B4}" srcOrd="2" destOrd="0" presId="urn:microsoft.com/office/officeart/2005/8/layout/chart3"/>
    <dgm:cxn modelId="{8A100481-36CD-4DCD-B3AA-41D895B52F4F}" type="presParOf" srcId="{469F9E80-043B-4FAD-B060-A642C1482E39}" destId="{7AE815BE-EF4E-421D-A159-7F859816FF51}" srcOrd="3" destOrd="0" presId="urn:microsoft.com/office/officeart/2005/8/layout/chart3"/>
    <dgm:cxn modelId="{08484D42-FCE1-483A-99A9-14DEBD8B0ED1}" type="presParOf" srcId="{469F9E80-043B-4FAD-B060-A642C1482E39}" destId="{0B9B1092-7706-4548-B647-10BE8FAADF20}" srcOrd="4" destOrd="0" presId="urn:microsoft.com/office/officeart/2005/8/layout/chart3"/>
    <dgm:cxn modelId="{D3CA7592-3948-4E8D-A996-808F35FCFEDB}" type="presParOf" srcId="{469F9E80-043B-4FAD-B060-A642C1482E39}" destId="{3393C9AD-E3A0-4090-80BC-DDFBC95D67C1}" srcOrd="5" destOrd="0" presId="urn:microsoft.com/office/officeart/2005/8/layout/chart3"/>
    <dgm:cxn modelId="{947A7627-8DCF-48B8-8D32-CD1C45D322F4}" type="presParOf" srcId="{469F9E80-043B-4FAD-B060-A642C1482E39}" destId="{A0AF0DF6-A26E-4E7D-9765-6A0EC4600D7D}" srcOrd="6" destOrd="0" presId="urn:microsoft.com/office/officeart/2005/8/layout/chart3"/>
    <dgm:cxn modelId="{3067C3F1-E267-4DF0-90CA-21E79E8B5781}" type="presParOf" srcId="{469F9E80-043B-4FAD-B060-A642C1482E39}" destId="{D8017AC9-80E5-4642-9D53-D8DB7AB3BAA7}" srcOrd="7" destOrd="0" presId="urn:microsoft.com/office/officeart/2005/8/layout/chart3"/>
    <dgm:cxn modelId="{58F9FD8E-8344-446E-A524-CCBF7884AC72}" type="presParOf" srcId="{469F9E80-043B-4FAD-B060-A642C1482E39}" destId="{EE28F8C5-EFD7-4FC6-A8C5-EC1308141B41}" srcOrd="8" destOrd="0" presId="urn:microsoft.com/office/officeart/2005/8/layout/chart3"/>
    <dgm:cxn modelId="{FF6F170B-C6FD-4BEF-B53E-E1DD70E4C784}" type="presParOf" srcId="{469F9E80-043B-4FAD-B060-A642C1482E39}" destId="{59079F2F-3A75-4EC8-9AB0-3E22503BCB8E}" srcOrd="9" destOrd="0" presId="urn:microsoft.com/office/officeart/2005/8/layout/chart3"/>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8F7D473-A5B9-43B2-85ED-A9C6B682BC99}"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nl-NL"/>
        </a:p>
      </dgm:t>
    </dgm:pt>
    <dgm:pt modelId="{237A13A0-D194-4660-B28F-84A231218BF2}">
      <dgm:prSet phldrT="[Tekst]"/>
      <dgm:spPr>
        <a:solidFill>
          <a:srgbClr val="299303"/>
        </a:solidFill>
      </dgm:spPr>
      <dgm:t>
        <a:bodyPr/>
        <a:lstStyle/>
        <a:p>
          <a:r>
            <a:rPr lang="nl-NL" dirty="0"/>
            <a:t>5%</a:t>
          </a:r>
        </a:p>
      </dgm:t>
    </dgm:pt>
    <dgm:pt modelId="{ABBD4DEC-2ACF-4D28-B9AC-C8C01756F55E}" type="parTrans" cxnId="{C2BA4A30-76E1-4E71-8D6C-099C9F34B2D3}">
      <dgm:prSet/>
      <dgm:spPr/>
      <dgm:t>
        <a:bodyPr/>
        <a:lstStyle/>
        <a:p>
          <a:endParaRPr lang="nl-NL"/>
        </a:p>
      </dgm:t>
    </dgm:pt>
    <dgm:pt modelId="{84F5E508-C313-47AA-88EA-9EAA2B1F77C9}" type="sibTrans" cxnId="{C2BA4A30-76E1-4E71-8D6C-099C9F34B2D3}">
      <dgm:prSet/>
      <dgm:spPr/>
      <dgm:t>
        <a:bodyPr/>
        <a:lstStyle/>
        <a:p>
          <a:endParaRPr lang="nl-NL"/>
        </a:p>
      </dgm:t>
    </dgm:pt>
    <dgm:pt modelId="{9C26839F-513C-400B-9092-AA435A45BBD3}">
      <dgm:prSet phldrT="[Tekst]"/>
      <dgm:spPr/>
      <dgm:t>
        <a:bodyPr/>
        <a:lstStyle/>
        <a:p>
          <a:r>
            <a:rPr lang="nl-NL" dirty="0"/>
            <a:t>Gaat goed!</a:t>
          </a:r>
        </a:p>
      </dgm:t>
    </dgm:pt>
    <dgm:pt modelId="{48E2759D-8DEE-4133-A6C9-EA534069D735}" type="parTrans" cxnId="{AD65619D-FD2B-4CB8-B8CF-3D8BE88C3462}">
      <dgm:prSet/>
      <dgm:spPr/>
      <dgm:t>
        <a:bodyPr/>
        <a:lstStyle/>
        <a:p>
          <a:endParaRPr lang="nl-NL"/>
        </a:p>
      </dgm:t>
    </dgm:pt>
    <dgm:pt modelId="{5F06A1B0-2A91-474C-A044-288E3ACC57C8}" type="sibTrans" cxnId="{AD65619D-FD2B-4CB8-B8CF-3D8BE88C3462}">
      <dgm:prSet/>
      <dgm:spPr/>
      <dgm:t>
        <a:bodyPr/>
        <a:lstStyle/>
        <a:p>
          <a:endParaRPr lang="nl-NL"/>
        </a:p>
      </dgm:t>
    </dgm:pt>
    <dgm:pt modelId="{37E25B21-0650-4449-818F-D7FD796FFE6E}">
      <dgm:prSet phldrT="[Tekst]"/>
      <dgm:spPr/>
      <dgm:t>
        <a:bodyPr/>
        <a:lstStyle/>
        <a:p>
          <a:r>
            <a:rPr lang="nl-NL" dirty="0"/>
            <a:t>Lekker zo doorgaan</a:t>
          </a:r>
        </a:p>
      </dgm:t>
    </dgm:pt>
    <dgm:pt modelId="{234F7491-FDE7-44AF-AC8B-1E6BFD07CC7E}" type="parTrans" cxnId="{B7D9B379-C02B-4DF5-AA0E-37DB2E85DB71}">
      <dgm:prSet/>
      <dgm:spPr/>
      <dgm:t>
        <a:bodyPr/>
        <a:lstStyle/>
        <a:p>
          <a:endParaRPr lang="nl-NL"/>
        </a:p>
      </dgm:t>
    </dgm:pt>
    <dgm:pt modelId="{5817EC3E-5AD0-4D06-AA07-9D3F0492659D}" type="sibTrans" cxnId="{B7D9B379-C02B-4DF5-AA0E-37DB2E85DB71}">
      <dgm:prSet/>
      <dgm:spPr/>
      <dgm:t>
        <a:bodyPr/>
        <a:lstStyle/>
        <a:p>
          <a:endParaRPr lang="nl-NL"/>
        </a:p>
      </dgm:t>
    </dgm:pt>
    <dgm:pt modelId="{AA380762-80FF-42E4-9C25-159F17BEC68E}">
      <dgm:prSet phldrT="[Tekst]"/>
      <dgm:spPr/>
      <dgm:t>
        <a:bodyPr/>
        <a:lstStyle/>
        <a:p>
          <a:r>
            <a:rPr lang="nl-NL" dirty="0"/>
            <a:t>7%</a:t>
          </a:r>
        </a:p>
      </dgm:t>
    </dgm:pt>
    <dgm:pt modelId="{19A32E7E-320D-499D-8162-9AF3A7AA912E}" type="parTrans" cxnId="{2EC94A03-2B54-4854-A0F2-66F692ED4E7B}">
      <dgm:prSet/>
      <dgm:spPr/>
      <dgm:t>
        <a:bodyPr/>
        <a:lstStyle/>
        <a:p>
          <a:endParaRPr lang="nl-NL"/>
        </a:p>
      </dgm:t>
    </dgm:pt>
    <dgm:pt modelId="{82B4DA03-953E-4229-A9FA-FB5472B964E0}" type="sibTrans" cxnId="{2EC94A03-2B54-4854-A0F2-66F692ED4E7B}">
      <dgm:prSet/>
      <dgm:spPr/>
      <dgm:t>
        <a:bodyPr/>
        <a:lstStyle/>
        <a:p>
          <a:endParaRPr lang="nl-NL"/>
        </a:p>
      </dgm:t>
    </dgm:pt>
    <dgm:pt modelId="{3F47BEBE-BBCD-4320-AC0C-31A0B6D29E9B}">
      <dgm:prSet phldrT="[Tekst]"/>
      <dgm:spPr/>
      <dgm:t>
        <a:bodyPr/>
        <a:lstStyle/>
        <a:p>
          <a:r>
            <a:rPr lang="nl-NL" dirty="0"/>
            <a:t>Opletten</a:t>
          </a:r>
        </a:p>
      </dgm:t>
    </dgm:pt>
    <dgm:pt modelId="{A4ABE9D8-BE64-4820-8E76-8764BDE4A178}" type="parTrans" cxnId="{4E52C544-FF12-4771-9F24-4F191FDCF4AF}">
      <dgm:prSet/>
      <dgm:spPr/>
      <dgm:t>
        <a:bodyPr/>
        <a:lstStyle/>
        <a:p>
          <a:endParaRPr lang="nl-NL"/>
        </a:p>
      </dgm:t>
    </dgm:pt>
    <dgm:pt modelId="{18E2CCC0-4254-4169-A24B-CC101D131FE8}" type="sibTrans" cxnId="{4E52C544-FF12-4771-9F24-4F191FDCF4AF}">
      <dgm:prSet/>
      <dgm:spPr/>
      <dgm:t>
        <a:bodyPr/>
        <a:lstStyle/>
        <a:p>
          <a:endParaRPr lang="nl-NL"/>
        </a:p>
      </dgm:t>
    </dgm:pt>
    <dgm:pt modelId="{279D8836-05D5-4FD3-84BC-7809E2222D80}">
      <dgm:prSet phldrT="[Tekst]"/>
      <dgm:spPr/>
      <dgm:t>
        <a:bodyPr/>
        <a:lstStyle/>
        <a:p>
          <a:r>
            <a:rPr lang="nl-NL" dirty="0"/>
            <a:t>Voedingen observeren, </a:t>
          </a:r>
          <a:r>
            <a:rPr lang="nl-NL" dirty="0" err="1"/>
            <a:t>evt</a:t>
          </a:r>
          <a:r>
            <a:rPr lang="nl-NL" dirty="0"/>
            <a:t> </a:t>
          </a:r>
          <a:r>
            <a:rPr lang="nl-NL" dirty="0" err="1"/>
            <a:t>bijkolven</a:t>
          </a:r>
          <a:r>
            <a:rPr lang="nl-NL" dirty="0"/>
            <a:t> en bijgeven</a:t>
          </a:r>
        </a:p>
      </dgm:t>
    </dgm:pt>
    <dgm:pt modelId="{2032AE47-92C3-4614-8DC7-8A18CDE27606}" type="parTrans" cxnId="{88FF8FA8-95E7-46A2-84D2-BEC5ABC499DB}">
      <dgm:prSet/>
      <dgm:spPr/>
      <dgm:t>
        <a:bodyPr/>
        <a:lstStyle/>
        <a:p>
          <a:endParaRPr lang="nl-NL"/>
        </a:p>
      </dgm:t>
    </dgm:pt>
    <dgm:pt modelId="{FA7083C2-65C8-487A-9138-D88017BE6D62}" type="sibTrans" cxnId="{88FF8FA8-95E7-46A2-84D2-BEC5ABC499DB}">
      <dgm:prSet/>
      <dgm:spPr/>
      <dgm:t>
        <a:bodyPr/>
        <a:lstStyle/>
        <a:p>
          <a:endParaRPr lang="nl-NL"/>
        </a:p>
      </dgm:t>
    </dgm:pt>
    <dgm:pt modelId="{0BA5E767-AA88-49FB-90DF-5030DB7F88C5}">
      <dgm:prSet phldrT="[Tekst]"/>
      <dgm:spPr>
        <a:solidFill>
          <a:srgbClr val="FF0000"/>
        </a:solidFill>
      </dgm:spPr>
      <dgm:t>
        <a:bodyPr/>
        <a:lstStyle/>
        <a:p>
          <a:r>
            <a:rPr lang="nl-NL" dirty="0"/>
            <a:t>10%</a:t>
          </a:r>
        </a:p>
      </dgm:t>
    </dgm:pt>
    <dgm:pt modelId="{F06ECF78-B5EF-494C-9024-73197ECE5996}" type="parTrans" cxnId="{59C1B291-76CB-4545-A9E6-876E9BC9F423}">
      <dgm:prSet/>
      <dgm:spPr/>
      <dgm:t>
        <a:bodyPr/>
        <a:lstStyle/>
        <a:p>
          <a:endParaRPr lang="nl-NL"/>
        </a:p>
      </dgm:t>
    </dgm:pt>
    <dgm:pt modelId="{CD482CE3-AB3F-45BB-B4C3-15F4478DC6DA}" type="sibTrans" cxnId="{59C1B291-76CB-4545-A9E6-876E9BC9F423}">
      <dgm:prSet/>
      <dgm:spPr/>
      <dgm:t>
        <a:bodyPr/>
        <a:lstStyle/>
        <a:p>
          <a:endParaRPr lang="nl-NL"/>
        </a:p>
      </dgm:t>
    </dgm:pt>
    <dgm:pt modelId="{15FF057F-355C-4AE9-96BB-B28DAAEC5F16}">
      <dgm:prSet phldrT="[Tekst]"/>
      <dgm:spPr/>
      <dgm:t>
        <a:bodyPr/>
        <a:lstStyle/>
        <a:p>
          <a:r>
            <a:rPr lang="nl-NL" dirty="0"/>
            <a:t>Alarm</a:t>
          </a:r>
        </a:p>
      </dgm:t>
    </dgm:pt>
    <dgm:pt modelId="{B4881C5B-6FC6-45BD-8907-07E7F5941959}" type="parTrans" cxnId="{442368D3-F8CC-4F29-92B7-EEE9ECE2A296}">
      <dgm:prSet/>
      <dgm:spPr/>
      <dgm:t>
        <a:bodyPr/>
        <a:lstStyle/>
        <a:p>
          <a:endParaRPr lang="nl-NL"/>
        </a:p>
      </dgm:t>
    </dgm:pt>
    <dgm:pt modelId="{F72BD6E0-91A0-461F-9544-5023FCA5C27C}" type="sibTrans" cxnId="{442368D3-F8CC-4F29-92B7-EEE9ECE2A296}">
      <dgm:prSet/>
      <dgm:spPr/>
      <dgm:t>
        <a:bodyPr/>
        <a:lstStyle/>
        <a:p>
          <a:endParaRPr lang="nl-NL"/>
        </a:p>
      </dgm:t>
    </dgm:pt>
    <dgm:pt modelId="{6CBF9C66-D31C-4239-A0F9-BDFDD77AE3B1}">
      <dgm:prSet phldrT="[Tekst]"/>
      <dgm:spPr/>
      <dgm:t>
        <a:bodyPr/>
        <a:lstStyle/>
        <a:p>
          <a:r>
            <a:rPr lang="nl-NL" dirty="0"/>
            <a:t>Bijvoeden, kolven</a:t>
          </a:r>
        </a:p>
      </dgm:t>
    </dgm:pt>
    <dgm:pt modelId="{6B0F2FF7-1824-44F5-A46A-7209A328D7DB}" type="parTrans" cxnId="{72564F1D-8810-427D-847D-C241F7A92C0C}">
      <dgm:prSet/>
      <dgm:spPr/>
      <dgm:t>
        <a:bodyPr/>
        <a:lstStyle/>
        <a:p>
          <a:endParaRPr lang="nl-NL"/>
        </a:p>
      </dgm:t>
    </dgm:pt>
    <dgm:pt modelId="{A94B4376-96DD-49E2-A390-304FC511A696}" type="sibTrans" cxnId="{72564F1D-8810-427D-847D-C241F7A92C0C}">
      <dgm:prSet/>
      <dgm:spPr/>
      <dgm:t>
        <a:bodyPr/>
        <a:lstStyle/>
        <a:p>
          <a:endParaRPr lang="nl-NL"/>
        </a:p>
      </dgm:t>
    </dgm:pt>
    <dgm:pt modelId="{233D44BD-7BB3-4CDF-B823-51E4A5D638B0}" type="pres">
      <dgm:prSet presAssocID="{F8F7D473-A5B9-43B2-85ED-A9C6B682BC99}" presName="linearFlow" presStyleCnt="0">
        <dgm:presLayoutVars>
          <dgm:dir/>
          <dgm:animLvl val="lvl"/>
          <dgm:resizeHandles val="exact"/>
        </dgm:presLayoutVars>
      </dgm:prSet>
      <dgm:spPr/>
    </dgm:pt>
    <dgm:pt modelId="{C96531FE-78A1-4D5D-B1AA-661F25B0F602}" type="pres">
      <dgm:prSet presAssocID="{237A13A0-D194-4660-B28F-84A231218BF2}" presName="composite" presStyleCnt="0"/>
      <dgm:spPr/>
    </dgm:pt>
    <dgm:pt modelId="{DC2E4E68-CFFA-4454-972E-14E895B74502}" type="pres">
      <dgm:prSet presAssocID="{237A13A0-D194-4660-B28F-84A231218BF2}" presName="parentText" presStyleLbl="alignNode1" presStyleIdx="0" presStyleCnt="3">
        <dgm:presLayoutVars>
          <dgm:chMax val="1"/>
          <dgm:bulletEnabled val="1"/>
        </dgm:presLayoutVars>
      </dgm:prSet>
      <dgm:spPr/>
    </dgm:pt>
    <dgm:pt modelId="{52EB1C69-1E35-4B02-B7A5-9D8CA3A1DBD8}" type="pres">
      <dgm:prSet presAssocID="{237A13A0-D194-4660-B28F-84A231218BF2}" presName="descendantText" presStyleLbl="alignAcc1" presStyleIdx="0" presStyleCnt="3" custLinFactNeighborX="31273" custLinFactNeighborY="-31414">
        <dgm:presLayoutVars>
          <dgm:bulletEnabled val="1"/>
        </dgm:presLayoutVars>
      </dgm:prSet>
      <dgm:spPr/>
    </dgm:pt>
    <dgm:pt modelId="{B9C410FE-940B-482C-9269-BCD7A85E6E31}" type="pres">
      <dgm:prSet presAssocID="{84F5E508-C313-47AA-88EA-9EAA2B1F77C9}" presName="sp" presStyleCnt="0"/>
      <dgm:spPr/>
    </dgm:pt>
    <dgm:pt modelId="{0746B425-17BE-4411-8589-9A5E71D465A6}" type="pres">
      <dgm:prSet presAssocID="{AA380762-80FF-42E4-9C25-159F17BEC68E}" presName="composite" presStyleCnt="0"/>
      <dgm:spPr/>
    </dgm:pt>
    <dgm:pt modelId="{E4011DFA-EA87-442B-ADEC-30C43EFABBBA}" type="pres">
      <dgm:prSet presAssocID="{AA380762-80FF-42E4-9C25-159F17BEC68E}" presName="parentText" presStyleLbl="alignNode1" presStyleIdx="1" presStyleCnt="3">
        <dgm:presLayoutVars>
          <dgm:chMax val="1"/>
          <dgm:bulletEnabled val="1"/>
        </dgm:presLayoutVars>
      </dgm:prSet>
      <dgm:spPr/>
    </dgm:pt>
    <dgm:pt modelId="{5DCD0C21-5DF6-49E0-A350-1F561940222B}" type="pres">
      <dgm:prSet presAssocID="{AA380762-80FF-42E4-9C25-159F17BEC68E}" presName="descendantText" presStyleLbl="alignAcc1" presStyleIdx="1" presStyleCnt="3">
        <dgm:presLayoutVars>
          <dgm:bulletEnabled val="1"/>
        </dgm:presLayoutVars>
      </dgm:prSet>
      <dgm:spPr/>
    </dgm:pt>
    <dgm:pt modelId="{DFDC6FE2-DE84-477B-9B14-84DD17099F57}" type="pres">
      <dgm:prSet presAssocID="{82B4DA03-953E-4229-A9FA-FB5472B964E0}" presName="sp" presStyleCnt="0"/>
      <dgm:spPr/>
    </dgm:pt>
    <dgm:pt modelId="{0B23EFBE-278A-4424-B649-11D11779F1C8}" type="pres">
      <dgm:prSet presAssocID="{0BA5E767-AA88-49FB-90DF-5030DB7F88C5}" presName="composite" presStyleCnt="0"/>
      <dgm:spPr/>
    </dgm:pt>
    <dgm:pt modelId="{9F3A10DA-E800-4A37-962E-EEFBB71D3272}" type="pres">
      <dgm:prSet presAssocID="{0BA5E767-AA88-49FB-90DF-5030DB7F88C5}" presName="parentText" presStyleLbl="alignNode1" presStyleIdx="2" presStyleCnt="3">
        <dgm:presLayoutVars>
          <dgm:chMax val="1"/>
          <dgm:bulletEnabled val="1"/>
        </dgm:presLayoutVars>
      </dgm:prSet>
      <dgm:spPr/>
    </dgm:pt>
    <dgm:pt modelId="{DFFED4B0-7AE5-41EB-85FD-CAF188DFB444}" type="pres">
      <dgm:prSet presAssocID="{0BA5E767-AA88-49FB-90DF-5030DB7F88C5}" presName="descendantText" presStyleLbl="alignAcc1" presStyleIdx="2" presStyleCnt="3">
        <dgm:presLayoutVars>
          <dgm:bulletEnabled val="1"/>
        </dgm:presLayoutVars>
      </dgm:prSet>
      <dgm:spPr/>
    </dgm:pt>
  </dgm:ptLst>
  <dgm:cxnLst>
    <dgm:cxn modelId="{4C335F02-DB5C-49F3-9B19-8CF7BFC0B27F}" type="presOf" srcId="{AA380762-80FF-42E4-9C25-159F17BEC68E}" destId="{E4011DFA-EA87-442B-ADEC-30C43EFABBBA}" srcOrd="0" destOrd="0" presId="urn:microsoft.com/office/officeart/2005/8/layout/chevron2"/>
    <dgm:cxn modelId="{D146AF02-447A-4D8B-9010-24D2AF311B25}" type="presOf" srcId="{0BA5E767-AA88-49FB-90DF-5030DB7F88C5}" destId="{9F3A10DA-E800-4A37-962E-EEFBB71D3272}" srcOrd="0" destOrd="0" presId="urn:microsoft.com/office/officeart/2005/8/layout/chevron2"/>
    <dgm:cxn modelId="{2EC94A03-2B54-4854-A0F2-66F692ED4E7B}" srcId="{F8F7D473-A5B9-43B2-85ED-A9C6B682BC99}" destId="{AA380762-80FF-42E4-9C25-159F17BEC68E}" srcOrd="1" destOrd="0" parTransId="{19A32E7E-320D-499D-8162-9AF3A7AA912E}" sibTransId="{82B4DA03-953E-4229-A9FA-FB5472B964E0}"/>
    <dgm:cxn modelId="{9C0D7206-EDB1-4584-9199-B566CE693740}" type="presOf" srcId="{37E25B21-0650-4449-818F-D7FD796FFE6E}" destId="{52EB1C69-1E35-4B02-B7A5-9D8CA3A1DBD8}" srcOrd="0" destOrd="1" presId="urn:microsoft.com/office/officeart/2005/8/layout/chevron2"/>
    <dgm:cxn modelId="{CF8BB80E-8D90-409F-AF16-4E0D6CEE5F4A}" type="presOf" srcId="{279D8836-05D5-4FD3-84BC-7809E2222D80}" destId="{5DCD0C21-5DF6-49E0-A350-1F561940222B}" srcOrd="0" destOrd="1" presId="urn:microsoft.com/office/officeart/2005/8/layout/chevron2"/>
    <dgm:cxn modelId="{72564F1D-8810-427D-847D-C241F7A92C0C}" srcId="{0BA5E767-AA88-49FB-90DF-5030DB7F88C5}" destId="{6CBF9C66-D31C-4239-A0F9-BDFDD77AE3B1}" srcOrd="1" destOrd="0" parTransId="{6B0F2FF7-1824-44F5-A46A-7209A328D7DB}" sibTransId="{A94B4376-96DD-49E2-A390-304FC511A696}"/>
    <dgm:cxn modelId="{0116C12F-B886-4E24-912E-18BB604CEDD9}" type="presOf" srcId="{3F47BEBE-BBCD-4320-AC0C-31A0B6D29E9B}" destId="{5DCD0C21-5DF6-49E0-A350-1F561940222B}" srcOrd="0" destOrd="0" presId="urn:microsoft.com/office/officeart/2005/8/layout/chevron2"/>
    <dgm:cxn modelId="{C2BA4A30-76E1-4E71-8D6C-099C9F34B2D3}" srcId="{F8F7D473-A5B9-43B2-85ED-A9C6B682BC99}" destId="{237A13A0-D194-4660-B28F-84A231218BF2}" srcOrd="0" destOrd="0" parTransId="{ABBD4DEC-2ACF-4D28-B9AC-C8C01756F55E}" sibTransId="{84F5E508-C313-47AA-88EA-9EAA2B1F77C9}"/>
    <dgm:cxn modelId="{4E52C544-FF12-4771-9F24-4F191FDCF4AF}" srcId="{AA380762-80FF-42E4-9C25-159F17BEC68E}" destId="{3F47BEBE-BBCD-4320-AC0C-31A0B6D29E9B}" srcOrd="0" destOrd="0" parTransId="{A4ABE9D8-BE64-4820-8E76-8764BDE4A178}" sibTransId="{18E2CCC0-4254-4169-A24B-CC101D131FE8}"/>
    <dgm:cxn modelId="{3F089473-C08F-422F-9920-D50F1C41A36F}" type="presOf" srcId="{9C26839F-513C-400B-9092-AA435A45BBD3}" destId="{52EB1C69-1E35-4B02-B7A5-9D8CA3A1DBD8}" srcOrd="0" destOrd="0" presId="urn:microsoft.com/office/officeart/2005/8/layout/chevron2"/>
    <dgm:cxn modelId="{B7D9B379-C02B-4DF5-AA0E-37DB2E85DB71}" srcId="{237A13A0-D194-4660-B28F-84A231218BF2}" destId="{37E25B21-0650-4449-818F-D7FD796FFE6E}" srcOrd="1" destOrd="0" parTransId="{234F7491-FDE7-44AF-AC8B-1E6BFD07CC7E}" sibTransId="{5817EC3E-5AD0-4D06-AA07-9D3F0492659D}"/>
    <dgm:cxn modelId="{99072A7D-7368-438D-98F5-A0F41748DB30}" type="presOf" srcId="{F8F7D473-A5B9-43B2-85ED-A9C6B682BC99}" destId="{233D44BD-7BB3-4CDF-B823-51E4A5D638B0}" srcOrd="0" destOrd="0" presId="urn:microsoft.com/office/officeart/2005/8/layout/chevron2"/>
    <dgm:cxn modelId="{85BE3585-DA4C-4B80-86FF-8931F1D2522F}" type="presOf" srcId="{237A13A0-D194-4660-B28F-84A231218BF2}" destId="{DC2E4E68-CFFA-4454-972E-14E895B74502}" srcOrd="0" destOrd="0" presId="urn:microsoft.com/office/officeart/2005/8/layout/chevron2"/>
    <dgm:cxn modelId="{6FD29F88-50A5-49F9-A0B7-5C1D0D7DAAE3}" type="presOf" srcId="{6CBF9C66-D31C-4239-A0F9-BDFDD77AE3B1}" destId="{DFFED4B0-7AE5-41EB-85FD-CAF188DFB444}" srcOrd="0" destOrd="1" presId="urn:microsoft.com/office/officeart/2005/8/layout/chevron2"/>
    <dgm:cxn modelId="{59C1B291-76CB-4545-A9E6-876E9BC9F423}" srcId="{F8F7D473-A5B9-43B2-85ED-A9C6B682BC99}" destId="{0BA5E767-AA88-49FB-90DF-5030DB7F88C5}" srcOrd="2" destOrd="0" parTransId="{F06ECF78-B5EF-494C-9024-73197ECE5996}" sibTransId="{CD482CE3-AB3F-45BB-B4C3-15F4478DC6DA}"/>
    <dgm:cxn modelId="{AD65619D-FD2B-4CB8-B8CF-3D8BE88C3462}" srcId="{237A13A0-D194-4660-B28F-84A231218BF2}" destId="{9C26839F-513C-400B-9092-AA435A45BBD3}" srcOrd="0" destOrd="0" parTransId="{48E2759D-8DEE-4133-A6C9-EA534069D735}" sibTransId="{5F06A1B0-2A91-474C-A044-288E3ACC57C8}"/>
    <dgm:cxn modelId="{88FF8FA8-95E7-46A2-84D2-BEC5ABC499DB}" srcId="{AA380762-80FF-42E4-9C25-159F17BEC68E}" destId="{279D8836-05D5-4FD3-84BC-7809E2222D80}" srcOrd="1" destOrd="0" parTransId="{2032AE47-92C3-4614-8DC7-8A18CDE27606}" sibTransId="{FA7083C2-65C8-487A-9138-D88017BE6D62}"/>
    <dgm:cxn modelId="{4432F1C6-497D-4703-87E0-47709A2A6E81}" type="presOf" srcId="{15FF057F-355C-4AE9-96BB-B28DAAEC5F16}" destId="{DFFED4B0-7AE5-41EB-85FD-CAF188DFB444}" srcOrd="0" destOrd="0" presId="urn:microsoft.com/office/officeart/2005/8/layout/chevron2"/>
    <dgm:cxn modelId="{442368D3-F8CC-4F29-92B7-EEE9ECE2A296}" srcId="{0BA5E767-AA88-49FB-90DF-5030DB7F88C5}" destId="{15FF057F-355C-4AE9-96BB-B28DAAEC5F16}" srcOrd="0" destOrd="0" parTransId="{B4881C5B-6FC6-45BD-8907-07E7F5941959}" sibTransId="{F72BD6E0-91A0-461F-9544-5023FCA5C27C}"/>
    <dgm:cxn modelId="{783E32DA-45B7-4AFA-8812-7E8B7D6EE528}" type="presParOf" srcId="{233D44BD-7BB3-4CDF-B823-51E4A5D638B0}" destId="{C96531FE-78A1-4D5D-B1AA-661F25B0F602}" srcOrd="0" destOrd="0" presId="urn:microsoft.com/office/officeart/2005/8/layout/chevron2"/>
    <dgm:cxn modelId="{D6A720CF-10A5-4861-9B40-F6B2D7586BD6}" type="presParOf" srcId="{C96531FE-78A1-4D5D-B1AA-661F25B0F602}" destId="{DC2E4E68-CFFA-4454-972E-14E895B74502}" srcOrd="0" destOrd="0" presId="urn:microsoft.com/office/officeart/2005/8/layout/chevron2"/>
    <dgm:cxn modelId="{0EA4078F-1285-4795-B6CF-BBBE2F958496}" type="presParOf" srcId="{C96531FE-78A1-4D5D-B1AA-661F25B0F602}" destId="{52EB1C69-1E35-4B02-B7A5-9D8CA3A1DBD8}" srcOrd="1" destOrd="0" presId="urn:microsoft.com/office/officeart/2005/8/layout/chevron2"/>
    <dgm:cxn modelId="{03FA38FB-C02F-48D2-9784-CBA59D7AFED5}" type="presParOf" srcId="{233D44BD-7BB3-4CDF-B823-51E4A5D638B0}" destId="{B9C410FE-940B-482C-9269-BCD7A85E6E31}" srcOrd="1" destOrd="0" presId="urn:microsoft.com/office/officeart/2005/8/layout/chevron2"/>
    <dgm:cxn modelId="{48206871-BC69-4077-9F50-797861C5A467}" type="presParOf" srcId="{233D44BD-7BB3-4CDF-B823-51E4A5D638B0}" destId="{0746B425-17BE-4411-8589-9A5E71D465A6}" srcOrd="2" destOrd="0" presId="urn:microsoft.com/office/officeart/2005/8/layout/chevron2"/>
    <dgm:cxn modelId="{1B62BD9A-6A92-42D7-84D8-7E1D52CC6CCE}" type="presParOf" srcId="{0746B425-17BE-4411-8589-9A5E71D465A6}" destId="{E4011DFA-EA87-442B-ADEC-30C43EFABBBA}" srcOrd="0" destOrd="0" presId="urn:microsoft.com/office/officeart/2005/8/layout/chevron2"/>
    <dgm:cxn modelId="{899E9663-CE1C-4191-B0D0-D47C6B4434CE}" type="presParOf" srcId="{0746B425-17BE-4411-8589-9A5E71D465A6}" destId="{5DCD0C21-5DF6-49E0-A350-1F561940222B}" srcOrd="1" destOrd="0" presId="urn:microsoft.com/office/officeart/2005/8/layout/chevron2"/>
    <dgm:cxn modelId="{3B7B7ED2-96B2-4849-A878-F41591507323}" type="presParOf" srcId="{233D44BD-7BB3-4CDF-B823-51E4A5D638B0}" destId="{DFDC6FE2-DE84-477B-9B14-84DD17099F57}" srcOrd="3" destOrd="0" presId="urn:microsoft.com/office/officeart/2005/8/layout/chevron2"/>
    <dgm:cxn modelId="{E36B268B-01B6-43B5-BF15-DC67501DF0CD}" type="presParOf" srcId="{233D44BD-7BB3-4CDF-B823-51E4A5D638B0}" destId="{0B23EFBE-278A-4424-B649-11D11779F1C8}" srcOrd="4" destOrd="0" presId="urn:microsoft.com/office/officeart/2005/8/layout/chevron2"/>
    <dgm:cxn modelId="{198ECEAF-A4EA-4934-BCD3-0CBE08152E4B}" type="presParOf" srcId="{0B23EFBE-278A-4424-B649-11D11779F1C8}" destId="{9F3A10DA-E800-4A37-962E-EEFBB71D3272}" srcOrd="0" destOrd="0" presId="urn:microsoft.com/office/officeart/2005/8/layout/chevron2"/>
    <dgm:cxn modelId="{86770E52-2282-49AA-BFA8-92565CF0138E}" type="presParOf" srcId="{0B23EFBE-278A-4424-B649-11D11779F1C8}" destId="{DFFED4B0-7AE5-41EB-85FD-CAF188DFB444}"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578F17C-F35B-4CDA-86CB-D2B98D62EB7C}" type="doc">
      <dgm:prSet loTypeId="urn:microsoft.com/office/officeart/2005/8/layout/radial4" loCatId="relationship" qsTypeId="urn:microsoft.com/office/officeart/2005/8/quickstyle/simple1" qsCatId="simple" csTypeId="urn:microsoft.com/office/officeart/2005/8/colors/accent4_4" csCatId="accent4" phldr="1"/>
      <dgm:spPr/>
      <dgm:t>
        <a:bodyPr/>
        <a:lstStyle/>
        <a:p>
          <a:endParaRPr lang="nl-NL"/>
        </a:p>
      </dgm:t>
    </dgm:pt>
    <dgm:pt modelId="{4A4E6674-F030-4BFF-BB32-5771BE6A1AFE}">
      <dgm:prSet phldrT="[Tekst]"/>
      <dgm:spPr>
        <a:solidFill>
          <a:srgbClr val="00B050"/>
        </a:solidFill>
      </dgm:spPr>
      <dgm:t>
        <a:bodyPr/>
        <a:lstStyle/>
        <a:p>
          <a:r>
            <a:rPr lang="nl-NL" dirty="0"/>
            <a:t>Altijd conditie en motivatie van de moeder als uitgangspunt</a:t>
          </a:r>
        </a:p>
      </dgm:t>
    </dgm:pt>
    <dgm:pt modelId="{317E104E-4D12-47EA-AF95-110765D86B2F}" type="parTrans" cxnId="{0411D158-04A9-4531-BA47-C47324816786}">
      <dgm:prSet/>
      <dgm:spPr/>
      <dgm:t>
        <a:bodyPr/>
        <a:lstStyle/>
        <a:p>
          <a:endParaRPr lang="nl-NL"/>
        </a:p>
      </dgm:t>
    </dgm:pt>
    <dgm:pt modelId="{6E7B48A9-4452-4FF2-B73F-C2F0BB6B070C}" type="sibTrans" cxnId="{0411D158-04A9-4531-BA47-C47324816786}">
      <dgm:prSet/>
      <dgm:spPr/>
      <dgm:t>
        <a:bodyPr/>
        <a:lstStyle/>
        <a:p>
          <a:endParaRPr lang="nl-NL"/>
        </a:p>
      </dgm:t>
    </dgm:pt>
    <dgm:pt modelId="{291D02CD-B648-4A08-AE91-F61FEFFE20CA}">
      <dgm:prSet phldrT="[Tekst]"/>
      <dgm:spPr>
        <a:solidFill>
          <a:schemeClr val="accent1">
            <a:lumMod val="75000"/>
          </a:schemeClr>
        </a:solidFill>
      </dgm:spPr>
      <dgm:t>
        <a:bodyPr/>
        <a:lstStyle/>
        <a:p>
          <a:r>
            <a:rPr lang="nl-NL" dirty="0"/>
            <a:t>Clusterkolven</a:t>
          </a:r>
        </a:p>
        <a:p>
          <a:r>
            <a:rPr lang="nl-NL" dirty="0"/>
            <a:t>&gt; 10 x per dag kolven</a:t>
          </a:r>
        </a:p>
        <a:p>
          <a:r>
            <a:rPr lang="nl-NL" dirty="0"/>
            <a:t>5-10 min. per x</a:t>
          </a:r>
        </a:p>
      </dgm:t>
    </dgm:pt>
    <dgm:pt modelId="{44E3F61D-0812-4EFF-A1C9-B8DDE3026CA4}" type="parTrans" cxnId="{8EC19564-C19B-470F-97B1-9E659872DE74}">
      <dgm:prSet/>
      <dgm:spPr>
        <a:solidFill>
          <a:srgbClr val="00B050"/>
        </a:solidFill>
      </dgm:spPr>
      <dgm:t>
        <a:bodyPr/>
        <a:lstStyle/>
        <a:p>
          <a:endParaRPr lang="nl-NL"/>
        </a:p>
      </dgm:t>
    </dgm:pt>
    <dgm:pt modelId="{AA7D49D4-6358-4F66-AD1D-2E9E6D746C58}" type="sibTrans" cxnId="{8EC19564-C19B-470F-97B1-9E659872DE74}">
      <dgm:prSet/>
      <dgm:spPr/>
      <dgm:t>
        <a:bodyPr/>
        <a:lstStyle/>
        <a:p>
          <a:endParaRPr lang="nl-NL"/>
        </a:p>
      </dgm:t>
    </dgm:pt>
    <dgm:pt modelId="{B93E14E6-A177-425A-960F-71D290C6D57C}">
      <dgm:prSet phldrT="[Tekst]"/>
      <dgm:spPr>
        <a:solidFill>
          <a:schemeClr val="accent1">
            <a:lumMod val="75000"/>
          </a:schemeClr>
        </a:solidFill>
      </dgm:spPr>
      <dgm:t>
        <a:bodyPr/>
        <a:lstStyle/>
        <a:p>
          <a:r>
            <a:rPr lang="nl-NL" dirty="0"/>
            <a:t>1 uur per dag elke 10 min. 10 min kolven, rest van de dag om de 2 a 3 uur</a:t>
          </a:r>
        </a:p>
      </dgm:t>
    </dgm:pt>
    <dgm:pt modelId="{93398790-D92E-4920-9A62-0F9DD717601E}" type="parTrans" cxnId="{4FCAB761-08A5-4452-BF5B-4EB33FE7F2F7}">
      <dgm:prSet/>
      <dgm:spPr>
        <a:solidFill>
          <a:srgbClr val="00B050"/>
        </a:solidFill>
      </dgm:spPr>
      <dgm:t>
        <a:bodyPr/>
        <a:lstStyle/>
        <a:p>
          <a:endParaRPr lang="nl-NL"/>
        </a:p>
      </dgm:t>
    </dgm:pt>
    <dgm:pt modelId="{4A68F216-83E6-4F8F-AE8E-A68ACFBFB7EB}" type="sibTrans" cxnId="{4FCAB761-08A5-4452-BF5B-4EB33FE7F2F7}">
      <dgm:prSet/>
      <dgm:spPr/>
      <dgm:t>
        <a:bodyPr/>
        <a:lstStyle/>
        <a:p>
          <a:endParaRPr lang="nl-NL"/>
        </a:p>
      </dgm:t>
    </dgm:pt>
    <dgm:pt modelId="{A982510E-94E8-4151-B293-493F4F3FE088}">
      <dgm:prSet phldrT="[Tekst]"/>
      <dgm:spPr>
        <a:solidFill>
          <a:schemeClr val="accent1">
            <a:lumMod val="75000"/>
          </a:schemeClr>
        </a:solidFill>
      </dgm:spPr>
      <dgm:t>
        <a:bodyPr/>
        <a:lstStyle/>
        <a:p>
          <a:r>
            <a:rPr lang="nl-NL" dirty="0"/>
            <a:t>Gedurende 3 uur elke 20 á 30 min. paar minuten kolven, rest van de dag om de 2 á 3 uur</a:t>
          </a:r>
        </a:p>
      </dgm:t>
    </dgm:pt>
    <dgm:pt modelId="{4952D78B-15CA-4B3C-9003-BCB40AC11431}" type="parTrans" cxnId="{775EB36F-02EA-48E3-BAD3-4B752C12246C}">
      <dgm:prSet/>
      <dgm:spPr>
        <a:solidFill>
          <a:srgbClr val="00B050"/>
        </a:solidFill>
      </dgm:spPr>
      <dgm:t>
        <a:bodyPr/>
        <a:lstStyle/>
        <a:p>
          <a:endParaRPr lang="nl-NL"/>
        </a:p>
      </dgm:t>
    </dgm:pt>
    <dgm:pt modelId="{86AA7CA4-C864-4A41-ABC2-AF42C1DF81EE}" type="sibTrans" cxnId="{775EB36F-02EA-48E3-BAD3-4B752C12246C}">
      <dgm:prSet/>
      <dgm:spPr/>
      <dgm:t>
        <a:bodyPr/>
        <a:lstStyle/>
        <a:p>
          <a:endParaRPr lang="nl-NL"/>
        </a:p>
      </dgm:t>
    </dgm:pt>
    <dgm:pt modelId="{F066B754-9E91-4F03-A766-541AF0083CD1}">
      <dgm:prSet/>
      <dgm:spPr>
        <a:solidFill>
          <a:schemeClr val="accent1">
            <a:lumMod val="75000"/>
          </a:schemeClr>
        </a:solidFill>
      </dgm:spPr>
      <dgm:t>
        <a:bodyPr/>
        <a:lstStyle/>
        <a:p>
          <a:r>
            <a:rPr lang="nl-NL" dirty="0"/>
            <a:t>Naast voedingen 3 x per dag 1 uur na de voeding 5 á 10 minuten kolven</a:t>
          </a:r>
        </a:p>
      </dgm:t>
    </dgm:pt>
    <dgm:pt modelId="{52EB75FF-BC1F-4ACA-BBA6-4CDC5AA1A902}" type="parTrans" cxnId="{E3DD014A-21FA-4F7E-BACB-C0EAC7EC905C}">
      <dgm:prSet/>
      <dgm:spPr>
        <a:solidFill>
          <a:srgbClr val="00B050"/>
        </a:solidFill>
      </dgm:spPr>
      <dgm:t>
        <a:bodyPr/>
        <a:lstStyle/>
        <a:p>
          <a:endParaRPr lang="nl-NL"/>
        </a:p>
      </dgm:t>
    </dgm:pt>
    <dgm:pt modelId="{9E72B7A6-5C16-411D-89D5-C8CE804C8972}" type="sibTrans" cxnId="{E3DD014A-21FA-4F7E-BACB-C0EAC7EC905C}">
      <dgm:prSet/>
      <dgm:spPr/>
      <dgm:t>
        <a:bodyPr/>
        <a:lstStyle/>
        <a:p>
          <a:endParaRPr lang="nl-NL"/>
        </a:p>
      </dgm:t>
    </dgm:pt>
    <dgm:pt modelId="{6B7B49E4-80A2-4832-8905-E3716AA34DE5}" type="pres">
      <dgm:prSet presAssocID="{E578F17C-F35B-4CDA-86CB-D2B98D62EB7C}" presName="cycle" presStyleCnt="0">
        <dgm:presLayoutVars>
          <dgm:chMax val="1"/>
          <dgm:dir/>
          <dgm:animLvl val="ctr"/>
          <dgm:resizeHandles val="exact"/>
        </dgm:presLayoutVars>
      </dgm:prSet>
      <dgm:spPr/>
    </dgm:pt>
    <dgm:pt modelId="{8D99022B-A95A-4890-82E6-557DF4C26DC3}" type="pres">
      <dgm:prSet presAssocID="{4A4E6674-F030-4BFF-BB32-5771BE6A1AFE}" presName="centerShape" presStyleLbl="node0" presStyleIdx="0" presStyleCnt="1"/>
      <dgm:spPr/>
    </dgm:pt>
    <dgm:pt modelId="{C5A0A36A-A714-4990-9E79-32E38C888981}" type="pres">
      <dgm:prSet presAssocID="{44E3F61D-0812-4EFF-A1C9-B8DDE3026CA4}" presName="parTrans" presStyleLbl="bgSibTrans2D1" presStyleIdx="0" presStyleCnt="4"/>
      <dgm:spPr/>
    </dgm:pt>
    <dgm:pt modelId="{18270744-B5D1-4663-8AFB-F1DCACDA9F47}" type="pres">
      <dgm:prSet presAssocID="{291D02CD-B648-4A08-AE91-F61FEFFE20CA}" presName="node" presStyleLbl="node1" presStyleIdx="0" presStyleCnt="4">
        <dgm:presLayoutVars>
          <dgm:bulletEnabled val="1"/>
        </dgm:presLayoutVars>
      </dgm:prSet>
      <dgm:spPr/>
    </dgm:pt>
    <dgm:pt modelId="{ED8F4C46-DB5F-4776-9E8D-79BF74A350EB}" type="pres">
      <dgm:prSet presAssocID="{93398790-D92E-4920-9A62-0F9DD717601E}" presName="parTrans" presStyleLbl="bgSibTrans2D1" presStyleIdx="1" presStyleCnt="4"/>
      <dgm:spPr/>
    </dgm:pt>
    <dgm:pt modelId="{C1D1F244-2D0B-4CDB-BD1C-1F3AFC8A5671}" type="pres">
      <dgm:prSet presAssocID="{B93E14E6-A177-425A-960F-71D290C6D57C}" presName="node" presStyleLbl="node1" presStyleIdx="1" presStyleCnt="4">
        <dgm:presLayoutVars>
          <dgm:bulletEnabled val="1"/>
        </dgm:presLayoutVars>
      </dgm:prSet>
      <dgm:spPr/>
    </dgm:pt>
    <dgm:pt modelId="{7C3795DB-85D1-40B3-8BB1-A28A32BD1305}" type="pres">
      <dgm:prSet presAssocID="{4952D78B-15CA-4B3C-9003-BCB40AC11431}" presName="parTrans" presStyleLbl="bgSibTrans2D1" presStyleIdx="2" presStyleCnt="4"/>
      <dgm:spPr/>
    </dgm:pt>
    <dgm:pt modelId="{DCA6FC4A-1957-4B51-BBA4-07213E8CAE74}" type="pres">
      <dgm:prSet presAssocID="{A982510E-94E8-4151-B293-493F4F3FE088}" presName="node" presStyleLbl="node1" presStyleIdx="2" presStyleCnt="4">
        <dgm:presLayoutVars>
          <dgm:bulletEnabled val="1"/>
        </dgm:presLayoutVars>
      </dgm:prSet>
      <dgm:spPr/>
    </dgm:pt>
    <dgm:pt modelId="{7D10E5AE-A7D7-496C-BF65-54960072AFC9}" type="pres">
      <dgm:prSet presAssocID="{52EB75FF-BC1F-4ACA-BBA6-4CDC5AA1A902}" presName="parTrans" presStyleLbl="bgSibTrans2D1" presStyleIdx="3" presStyleCnt="4"/>
      <dgm:spPr/>
    </dgm:pt>
    <dgm:pt modelId="{46135398-88D1-4B67-B437-5E05007957EB}" type="pres">
      <dgm:prSet presAssocID="{F066B754-9E91-4F03-A766-541AF0083CD1}" presName="node" presStyleLbl="node1" presStyleIdx="3" presStyleCnt="4">
        <dgm:presLayoutVars>
          <dgm:bulletEnabled val="1"/>
        </dgm:presLayoutVars>
      </dgm:prSet>
      <dgm:spPr/>
    </dgm:pt>
  </dgm:ptLst>
  <dgm:cxnLst>
    <dgm:cxn modelId="{4FCAB761-08A5-4452-BF5B-4EB33FE7F2F7}" srcId="{4A4E6674-F030-4BFF-BB32-5771BE6A1AFE}" destId="{B93E14E6-A177-425A-960F-71D290C6D57C}" srcOrd="1" destOrd="0" parTransId="{93398790-D92E-4920-9A62-0F9DD717601E}" sibTransId="{4A68F216-83E6-4F8F-AE8E-A68ACFBFB7EB}"/>
    <dgm:cxn modelId="{8EC19564-C19B-470F-97B1-9E659872DE74}" srcId="{4A4E6674-F030-4BFF-BB32-5771BE6A1AFE}" destId="{291D02CD-B648-4A08-AE91-F61FEFFE20CA}" srcOrd="0" destOrd="0" parTransId="{44E3F61D-0812-4EFF-A1C9-B8DDE3026CA4}" sibTransId="{AA7D49D4-6358-4F66-AD1D-2E9E6D746C58}"/>
    <dgm:cxn modelId="{E3DD014A-21FA-4F7E-BACB-C0EAC7EC905C}" srcId="{4A4E6674-F030-4BFF-BB32-5771BE6A1AFE}" destId="{F066B754-9E91-4F03-A766-541AF0083CD1}" srcOrd="3" destOrd="0" parTransId="{52EB75FF-BC1F-4ACA-BBA6-4CDC5AA1A902}" sibTransId="{9E72B7A6-5C16-411D-89D5-C8CE804C8972}"/>
    <dgm:cxn modelId="{AF87F24B-BB41-4DDC-95BD-C820D77E3C66}" type="presOf" srcId="{44E3F61D-0812-4EFF-A1C9-B8DDE3026CA4}" destId="{C5A0A36A-A714-4990-9E79-32E38C888981}" srcOrd="0" destOrd="0" presId="urn:microsoft.com/office/officeart/2005/8/layout/radial4"/>
    <dgm:cxn modelId="{FAFF6B4D-A032-4608-9EDB-92A0E5739661}" type="presOf" srcId="{52EB75FF-BC1F-4ACA-BBA6-4CDC5AA1A902}" destId="{7D10E5AE-A7D7-496C-BF65-54960072AFC9}" srcOrd="0" destOrd="0" presId="urn:microsoft.com/office/officeart/2005/8/layout/radial4"/>
    <dgm:cxn modelId="{2F023B6F-3219-419B-9A56-59586CFC28F0}" type="presOf" srcId="{93398790-D92E-4920-9A62-0F9DD717601E}" destId="{ED8F4C46-DB5F-4776-9E8D-79BF74A350EB}" srcOrd="0" destOrd="0" presId="urn:microsoft.com/office/officeart/2005/8/layout/radial4"/>
    <dgm:cxn modelId="{775EB36F-02EA-48E3-BAD3-4B752C12246C}" srcId="{4A4E6674-F030-4BFF-BB32-5771BE6A1AFE}" destId="{A982510E-94E8-4151-B293-493F4F3FE088}" srcOrd="2" destOrd="0" parTransId="{4952D78B-15CA-4B3C-9003-BCB40AC11431}" sibTransId="{86AA7CA4-C864-4A41-ABC2-AF42C1DF81EE}"/>
    <dgm:cxn modelId="{DD161055-096E-47BC-A9B5-EB814CB7F9DA}" type="presOf" srcId="{A982510E-94E8-4151-B293-493F4F3FE088}" destId="{DCA6FC4A-1957-4B51-BBA4-07213E8CAE74}" srcOrd="0" destOrd="0" presId="urn:microsoft.com/office/officeart/2005/8/layout/radial4"/>
    <dgm:cxn modelId="{2614C757-AD2D-4F41-A862-90459274D9FD}" type="presOf" srcId="{F066B754-9E91-4F03-A766-541AF0083CD1}" destId="{46135398-88D1-4B67-B437-5E05007957EB}" srcOrd="0" destOrd="0" presId="urn:microsoft.com/office/officeart/2005/8/layout/radial4"/>
    <dgm:cxn modelId="{0411D158-04A9-4531-BA47-C47324816786}" srcId="{E578F17C-F35B-4CDA-86CB-D2B98D62EB7C}" destId="{4A4E6674-F030-4BFF-BB32-5771BE6A1AFE}" srcOrd="0" destOrd="0" parTransId="{317E104E-4D12-47EA-AF95-110765D86B2F}" sibTransId="{6E7B48A9-4452-4FF2-B73F-C2F0BB6B070C}"/>
    <dgm:cxn modelId="{F558FF90-FFB6-49E6-AE71-B11C7A08D30E}" type="presOf" srcId="{4952D78B-15CA-4B3C-9003-BCB40AC11431}" destId="{7C3795DB-85D1-40B3-8BB1-A28A32BD1305}" srcOrd="0" destOrd="0" presId="urn:microsoft.com/office/officeart/2005/8/layout/radial4"/>
    <dgm:cxn modelId="{DC37BF9C-FF8C-49B1-874C-64E628F59F94}" type="presOf" srcId="{E578F17C-F35B-4CDA-86CB-D2B98D62EB7C}" destId="{6B7B49E4-80A2-4832-8905-E3716AA34DE5}" srcOrd="0" destOrd="0" presId="urn:microsoft.com/office/officeart/2005/8/layout/radial4"/>
    <dgm:cxn modelId="{13C61AC8-FB46-4F7A-90BB-7EF220D2EF3C}" type="presOf" srcId="{291D02CD-B648-4A08-AE91-F61FEFFE20CA}" destId="{18270744-B5D1-4663-8AFB-F1DCACDA9F47}" srcOrd="0" destOrd="0" presId="urn:microsoft.com/office/officeart/2005/8/layout/radial4"/>
    <dgm:cxn modelId="{FD4B63C9-8F19-4F43-B176-8FDD03ED75EB}" type="presOf" srcId="{4A4E6674-F030-4BFF-BB32-5771BE6A1AFE}" destId="{8D99022B-A95A-4890-82E6-557DF4C26DC3}" srcOrd="0" destOrd="0" presId="urn:microsoft.com/office/officeart/2005/8/layout/radial4"/>
    <dgm:cxn modelId="{9EB647D5-FB39-43CF-A682-3E21F176838E}" type="presOf" srcId="{B93E14E6-A177-425A-960F-71D290C6D57C}" destId="{C1D1F244-2D0B-4CDB-BD1C-1F3AFC8A5671}" srcOrd="0" destOrd="0" presId="urn:microsoft.com/office/officeart/2005/8/layout/radial4"/>
    <dgm:cxn modelId="{4DFA7702-2F60-4168-A612-01F20782DB8A}" type="presParOf" srcId="{6B7B49E4-80A2-4832-8905-E3716AA34DE5}" destId="{8D99022B-A95A-4890-82E6-557DF4C26DC3}" srcOrd="0" destOrd="0" presId="urn:microsoft.com/office/officeart/2005/8/layout/radial4"/>
    <dgm:cxn modelId="{D2239CE0-64EE-4EC6-A8B4-ED72A39BA659}" type="presParOf" srcId="{6B7B49E4-80A2-4832-8905-E3716AA34DE5}" destId="{C5A0A36A-A714-4990-9E79-32E38C888981}" srcOrd="1" destOrd="0" presId="urn:microsoft.com/office/officeart/2005/8/layout/radial4"/>
    <dgm:cxn modelId="{05EB3C98-FA0D-44B7-96D2-8DE8594C79CE}" type="presParOf" srcId="{6B7B49E4-80A2-4832-8905-E3716AA34DE5}" destId="{18270744-B5D1-4663-8AFB-F1DCACDA9F47}" srcOrd="2" destOrd="0" presId="urn:microsoft.com/office/officeart/2005/8/layout/radial4"/>
    <dgm:cxn modelId="{28929988-3FAB-4FA5-91A4-A9DA1ACFE8FE}" type="presParOf" srcId="{6B7B49E4-80A2-4832-8905-E3716AA34DE5}" destId="{ED8F4C46-DB5F-4776-9E8D-79BF74A350EB}" srcOrd="3" destOrd="0" presId="urn:microsoft.com/office/officeart/2005/8/layout/radial4"/>
    <dgm:cxn modelId="{F26300E5-9756-4CF8-8184-DA4CC58FF0EB}" type="presParOf" srcId="{6B7B49E4-80A2-4832-8905-E3716AA34DE5}" destId="{C1D1F244-2D0B-4CDB-BD1C-1F3AFC8A5671}" srcOrd="4" destOrd="0" presId="urn:microsoft.com/office/officeart/2005/8/layout/radial4"/>
    <dgm:cxn modelId="{96BDF360-F1C2-46EC-BEF7-7645431EAF2D}" type="presParOf" srcId="{6B7B49E4-80A2-4832-8905-E3716AA34DE5}" destId="{7C3795DB-85D1-40B3-8BB1-A28A32BD1305}" srcOrd="5" destOrd="0" presId="urn:microsoft.com/office/officeart/2005/8/layout/radial4"/>
    <dgm:cxn modelId="{31CEED41-8162-46FA-B08C-E2F68D4F506D}" type="presParOf" srcId="{6B7B49E4-80A2-4832-8905-E3716AA34DE5}" destId="{DCA6FC4A-1957-4B51-BBA4-07213E8CAE74}" srcOrd="6" destOrd="0" presId="urn:microsoft.com/office/officeart/2005/8/layout/radial4"/>
    <dgm:cxn modelId="{D3FCDBB1-1A56-4DEB-83AE-CDAD59227E72}" type="presParOf" srcId="{6B7B49E4-80A2-4832-8905-E3716AA34DE5}" destId="{7D10E5AE-A7D7-496C-BF65-54960072AFC9}" srcOrd="7" destOrd="0" presId="urn:microsoft.com/office/officeart/2005/8/layout/radial4"/>
    <dgm:cxn modelId="{A685D84C-F4D8-4151-9480-F287C10A8B82}" type="presParOf" srcId="{6B7B49E4-80A2-4832-8905-E3716AA34DE5}" destId="{46135398-88D1-4B67-B437-5E05007957EB}" srcOrd="8"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E27A629-7002-E34D-B60D-A0250121E8BC}" type="doc">
      <dgm:prSet loTypeId="urn:microsoft.com/office/officeart/2005/8/layout/cycle8" loCatId="" qsTypeId="urn:microsoft.com/office/officeart/2005/8/quickstyle/simple4" qsCatId="simple" csTypeId="urn:microsoft.com/office/officeart/2005/8/colors/colorful2" csCatId="colorful" phldr="1"/>
      <dgm:spPr/>
    </dgm:pt>
    <dgm:pt modelId="{53326317-2266-0D42-B6BD-E36D3A3A3BA6}">
      <dgm:prSet phldrT="[Text]"/>
      <dgm:spPr>
        <a:solidFill>
          <a:schemeClr val="accent1">
            <a:lumMod val="75000"/>
          </a:schemeClr>
        </a:solidFill>
      </dgm:spPr>
      <dgm:t>
        <a:bodyPr/>
        <a:lstStyle/>
        <a:p>
          <a:r>
            <a:rPr lang="en-US"/>
            <a:t>6 x 40 min</a:t>
          </a:r>
        </a:p>
      </dgm:t>
    </dgm:pt>
    <dgm:pt modelId="{95B1D0DE-76BE-1F44-9D18-403716E7DA4D}" type="parTrans" cxnId="{99E86729-A67C-A64B-97F7-1CA61F1B6F9D}">
      <dgm:prSet/>
      <dgm:spPr/>
      <dgm:t>
        <a:bodyPr/>
        <a:lstStyle/>
        <a:p>
          <a:endParaRPr lang="en-US"/>
        </a:p>
      </dgm:t>
    </dgm:pt>
    <dgm:pt modelId="{D74E5931-CDFA-4B44-AA0F-AD2DB9D18CBC}" type="sibTrans" cxnId="{99E86729-A67C-A64B-97F7-1CA61F1B6F9D}">
      <dgm:prSet/>
      <dgm:spPr/>
      <dgm:t>
        <a:bodyPr/>
        <a:lstStyle/>
        <a:p>
          <a:endParaRPr lang="en-US"/>
        </a:p>
      </dgm:t>
    </dgm:pt>
    <dgm:pt modelId="{6C06880D-1681-3742-85C5-B84B7A500107}">
      <dgm:prSet phldrT="[Text]"/>
      <dgm:spPr>
        <a:solidFill>
          <a:schemeClr val="accent1">
            <a:lumMod val="75000"/>
          </a:schemeClr>
        </a:solidFill>
      </dgm:spPr>
      <dgm:t>
        <a:bodyPr/>
        <a:lstStyle/>
        <a:p>
          <a:r>
            <a:rPr lang="en-US"/>
            <a:t>10 x 15 min</a:t>
          </a:r>
        </a:p>
      </dgm:t>
    </dgm:pt>
    <dgm:pt modelId="{F28347F0-99DA-7246-9B7C-28D8A61F473B}" type="parTrans" cxnId="{1506321B-71EC-4049-8A61-CC95A4C31040}">
      <dgm:prSet/>
      <dgm:spPr/>
      <dgm:t>
        <a:bodyPr/>
        <a:lstStyle/>
        <a:p>
          <a:endParaRPr lang="en-US"/>
        </a:p>
      </dgm:t>
    </dgm:pt>
    <dgm:pt modelId="{8DAAA32A-197A-EC40-85A6-CEA4AA542B44}" type="sibTrans" cxnId="{1506321B-71EC-4049-8A61-CC95A4C31040}">
      <dgm:prSet/>
      <dgm:spPr/>
      <dgm:t>
        <a:bodyPr/>
        <a:lstStyle/>
        <a:p>
          <a:endParaRPr lang="en-US"/>
        </a:p>
      </dgm:t>
    </dgm:pt>
    <dgm:pt modelId="{F5AE9138-9E5A-A647-ADFD-2D817D40BA75}">
      <dgm:prSet phldrT="[Text]"/>
      <dgm:spPr>
        <a:solidFill>
          <a:schemeClr val="accent1">
            <a:lumMod val="75000"/>
          </a:schemeClr>
        </a:solidFill>
      </dgm:spPr>
      <dgm:t>
        <a:bodyPr/>
        <a:lstStyle/>
        <a:p>
          <a:r>
            <a:rPr lang="en-US" dirty="0"/>
            <a:t>8 x 30 min</a:t>
          </a:r>
        </a:p>
      </dgm:t>
    </dgm:pt>
    <dgm:pt modelId="{CD2771BC-6105-764E-BACE-25BEC90ABC4C}" type="parTrans" cxnId="{F4BE6F62-84D0-2A40-B150-80D66C0FAC79}">
      <dgm:prSet/>
      <dgm:spPr/>
      <dgm:t>
        <a:bodyPr/>
        <a:lstStyle/>
        <a:p>
          <a:endParaRPr lang="en-US"/>
        </a:p>
      </dgm:t>
    </dgm:pt>
    <dgm:pt modelId="{FE3EF647-502F-0548-BF99-C53A0F16286E}" type="sibTrans" cxnId="{F4BE6F62-84D0-2A40-B150-80D66C0FAC79}">
      <dgm:prSet/>
      <dgm:spPr/>
      <dgm:t>
        <a:bodyPr/>
        <a:lstStyle/>
        <a:p>
          <a:endParaRPr lang="en-US"/>
        </a:p>
      </dgm:t>
    </dgm:pt>
    <dgm:pt modelId="{D4EE182A-556B-C149-A622-43D634E9536E}" type="pres">
      <dgm:prSet presAssocID="{6E27A629-7002-E34D-B60D-A0250121E8BC}" presName="compositeShape" presStyleCnt="0">
        <dgm:presLayoutVars>
          <dgm:chMax val="7"/>
          <dgm:dir/>
          <dgm:resizeHandles val="exact"/>
        </dgm:presLayoutVars>
      </dgm:prSet>
      <dgm:spPr/>
    </dgm:pt>
    <dgm:pt modelId="{563E0F8C-2D99-5C42-AB12-41635BD949EC}" type="pres">
      <dgm:prSet presAssocID="{6E27A629-7002-E34D-B60D-A0250121E8BC}" presName="wedge1" presStyleLbl="node1" presStyleIdx="0" presStyleCnt="3"/>
      <dgm:spPr/>
    </dgm:pt>
    <dgm:pt modelId="{29ABC306-FFAA-3349-98E5-3B07112EC6A7}" type="pres">
      <dgm:prSet presAssocID="{6E27A629-7002-E34D-B60D-A0250121E8BC}" presName="dummy1a" presStyleCnt="0"/>
      <dgm:spPr/>
    </dgm:pt>
    <dgm:pt modelId="{38950D7B-FC71-A046-B1E0-B6A7F670C9B6}" type="pres">
      <dgm:prSet presAssocID="{6E27A629-7002-E34D-B60D-A0250121E8BC}" presName="dummy1b" presStyleCnt="0"/>
      <dgm:spPr/>
    </dgm:pt>
    <dgm:pt modelId="{8C663656-4190-CD4B-89F9-279E6B96B22A}" type="pres">
      <dgm:prSet presAssocID="{6E27A629-7002-E34D-B60D-A0250121E8BC}" presName="wedge1Tx" presStyleLbl="node1" presStyleIdx="0" presStyleCnt="3">
        <dgm:presLayoutVars>
          <dgm:chMax val="0"/>
          <dgm:chPref val="0"/>
          <dgm:bulletEnabled val="1"/>
        </dgm:presLayoutVars>
      </dgm:prSet>
      <dgm:spPr/>
    </dgm:pt>
    <dgm:pt modelId="{1484A1AA-5F4B-1B4F-BFD5-23BD1F4EE2D8}" type="pres">
      <dgm:prSet presAssocID="{6E27A629-7002-E34D-B60D-A0250121E8BC}" presName="wedge2" presStyleLbl="node1" presStyleIdx="1" presStyleCnt="3"/>
      <dgm:spPr/>
    </dgm:pt>
    <dgm:pt modelId="{2E6EA867-4587-F84A-B3A1-C8D5361DBE20}" type="pres">
      <dgm:prSet presAssocID="{6E27A629-7002-E34D-B60D-A0250121E8BC}" presName="dummy2a" presStyleCnt="0"/>
      <dgm:spPr/>
    </dgm:pt>
    <dgm:pt modelId="{0EAE916F-9FAB-9944-8E06-888A7F05B179}" type="pres">
      <dgm:prSet presAssocID="{6E27A629-7002-E34D-B60D-A0250121E8BC}" presName="dummy2b" presStyleCnt="0"/>
      <dgm:spPr/>
    </dgm:pt>
    <dgm:pt modelId="{C9BAFC44-243E-EF4D-B00D-0F7BDACF8597}" type="pres">
      <dgm:prSet presAssocID="{6E27A629-7002-E34D-B60D-A0250121E8BC}" presName="wedge2Tx" presStyleLbl="node1" presStyleIdx="1" presStyleCnt="3">
        <dgm:presLayoutVars>
          <dgm:chMax val="0"/>
          <dgm:chPref val="0"/>
          <dgm:bulletEnabled val="1"/>
        </dgm:presLayoutVars>
      </dgm:prSet>
      <dgm:spPr/>
    </dgm:pt>
    <dgm:pt modelId="{5CA5B0AB-44BE-FB48-A506-A2FC5767F80B}" type="pres">
      <dgm:prSet presAssocID="{6E27A629-7002-E34D-B60D-A0250121E8BC}" presName="wedge3" presStyleLbl="node1" presStyleIdx="2" presStyleCnt="3"/>
      <dgm:spPr/>
    </dgm:pt>
    <dgm:pt modelId="{E3733790-DECB-FF42-8C5E-074BFF8825DC}" type="pres">
      <dgm:prSet presAssocID="{6E27A629-7002-E34D-B60D-A0250121E8BC}" presName="dummy3a" presStyleCnt="0"/>
      <dgm:spPr/>
    </dgm:pt>
    <dgm:pt modelId="{48174829-5F8F-FD4B-8C76-1A913F9FC7C6}" type="pres">
      <dgm:prSet presAssocID="{6E27A629-7002-E34D-B60D-A0250121E8BC}" presName="dummy3b" presStyleCnt="0"/>
      <dgm:spPr/>
    </dgm:pt>
    <dgm:pt modelId="{28F2EAAA-F284-4C4F-9879-8ED0AABE75E7}" type="pres">
      <dgm:prSet presAssocID="{6E27A629-7002-E34D-B60D-A0250121E8BC}" presName="wedge3Tx" presStyleLbl="node1" presStyleIdx="2" presStyleCnt="3">
        <dgm:presLayoutVars>
          <dgm:chMax val="0"/>
          <dgm:chPref val="0"/>
          <dgm:bulletEnabled val="1"/>
        </dgm:presLayoutVars>
      </dgm:prSet>
      <dgm:spPr/>
    </dgm:pt>
    <dgm:pt modelId="{2BC9987B-6C22-524C-91E6-3ED5A488F097}" type="pres">
      <dgm:prSet presAssocID="{D74E5931-CDFA-4B44-AA0F-AD2DB9D18CBC}" presName="arrowWedge1" presStyleLbl="fgSibTrans2D1" presStyleIdx="0" presStyleCnt="3"/>
      <dgm:spPr/>
    </dgm:pt>
    <dgm:pt modelId="{F49C6680-80F0-5342-A92C-A1705B2AC344}" type="pres">
      <dgm:prSet presAssocID="{8DAAA32A-197A-EC40-85A6-CEA4AA542B44}" presName="arrowWedge2" presStyleLbl="fgSibTrans2D1" presStyleIdx="1" presStyleCnt="3"/>
      <dgm:spPr/>
    </dgm:pt>
    <dgm:pt modelId="{2ACF8EF5-5297-9041-9FB2-E33754CC3637}" type="pres">
      <dgm:prSet presAssocID="{FE3EF647-502F-0548-BF99-C53A0F16286E}" presName="arrowWedge3" presStyleLbl="fgSibTrans2D1" presStyleIdx="2" presStyleCnt="3"/>
      <dgm:spPr/>
    </dgm:pt>
  </dgm:ptLst>
  <dgm:cxnLst>
    <dgm:cxn modelId="{C0B6C00C-F03F-A544-820B-B3A113D6251A}" type="presOf" srcId="{53326317-2266-0D42-B6BD-E36D3A3A3BA6}" destId="{8C663656-4190-CD4B-89F9-279E6B96B22A}" srcOrd="1" destOrd="0" presId="urn:microsoft.com/office/officeart/2005/8/layout/cycle8"/>
    <dgm:cxn modelId="{1506321B-71EC-4049-8A61-CC95A4C31040}" srcId="{6E27A629-7002-E34D-B60D-A0250121E8BC}" destId="{6C06880D-1681-3742-85C5-B84B7A500107}" srcOrd="1" destOrd="0" parTransId="{F28347F0-99DA-7246-9B7C-28D8A61F473B}" sibTransId="{8DAAA32A-197A-EC40-85A6-CEA4AA542B44}"/>
    <dgm:cxn modelId="{99E86729-A67C-A64B-97F7-1CA61F1B6F9D}" srcId="{6E27A629-7002-E34D-B60D-A0250121E8BC}" destId="{53326317-2266-0D42-B6BD-E36D3A3A3BA6}" srcOrd="0" destOrd="0" parTransId="{95B1D0DE-76BE-1F44-9D18-403716E7DA4D}" sibTransId="{D74E5931-CDFA-4B44-AA0F-AD2DB9D18CBC}"/>
    <dgm:cxn modelId="{F4BE6F62-84D0-2A40-B150-80D66C0FAC79}" srcId="{6E27A629-7002-E34D-B60D-A0250121E8BC}" destId="{F5AE9138-9E5A-A647-ADFD-2D817D40BA75}" srcOrd="2" destOrd="0" parTransId="{CD2771BC-6105-764E-BACE-25BEC90ABC4C}" sibTransId="{FE3EF647-502F-0548-BF99-C53A0F16286E}"/>
    <dgm:cxn modelId="{357DD169-F107-CF47-94D7-941FA9FECE76}" type="presOf" srcId="{F5AE9138-9E5A-A647-ADFD-2D817D40BA75}" destId="{28F2EAAA-F284-4C4F-9879-8ED0AABE75E7}" srcOrd="1" destOrd="0" presId="urn:microsoft.com/office/officeart/2005/8/layout/cycle8"/>
    <dgm:cxn modelId="{59280953-DFED-054C-A780-DD2E2BFEAEFD}" type="presOf" srcId="{53326317-2266-0D42-B6BD-E36D3A3A3BA6}" destId="{563E0F8C-2D99-5C42-AB12-41635BD949EC}" srcOrd="0" destOrd="0" presId="urn:microsoft.com/office/officeart/2005/8/layout/cycle8"/>
    <dgm:cxn modelId="{A7967275-240C-E043-877B-9662631C83EA}" type="presOf" srcId="{F5AE9138-9E5A-A647-ADFD-2D817D40BA75}" destId="{5CA5B0AB-44BE-FB48-A506-A2FC5767F80B}" srcOrd="0" destOrd="0" presId="urn:microsoft.com/office/officeart/2005/8/layout/cycle8"/>
    <dgm:cxn modelId="{BC889294-860D-0247-AC84-702B63353D4A}" type="presOf" srcId="{6E27A629-7002-E34D-B60D-A0250121E8BC}" destId="{D4EE182A-556B-C149-A622-43D634E9536E}" srcOrd="0" destOrd="0" presId="urn:microsoft.com/office/officeart/2005/8/layout/cycle8"/>
    <dgm:cxn modelId="{E8AFB898-D7A7-304B-821A-15AAD510A6CB}" type="presOf" srcId="{6C06880D-1681-3742-85C5-B84B7A500107}" destId="{1484A1AA-5F4B-1B4F-BFD5-23BD1F4EE2D8}" srcOrd="0" destOrd="0" presId="urn:microsoft.com/office/officeart/2005/8/layout/cycle8"/>
    <dgm:cxn modelId="{235A9BB2-C598-9241-A59F-A57124C8A8E5}" type="presOf" srcId="{6C06880D-1681-3742-85C5-B84B7A500107}" destId="{C9BAFC44-243E-EF4D-B00D-0F7BDACF8597}" srcOrd="1" destOrd="0" presId="urn:microsoft.com/office/officeart/2005/8/layout/cycle8"/>
    <dgm:cxn modelId="{7F655B7F-5079-8941-89DE-7BB3C64A1573}" type="presParOf" srcId="{D4EE182A-556B-C149-A622-43D634E9536E}" destId="{563E0F8C-2D99-5C42-AB12-41635BD949EC}" srcOrd="0" destOrd="0" presId="urn:microsoft.com/office/officeart/2005/8/layout/cycle8"/>
    <dgm:cxn modelId="{C06F0052-1E3D-1D4A-B0C4-7644DD438E72}" type="presParOf" srcId="{D4EE182A-556B-C149-A622-43D634E9536E}" destId="{29ABC306-FFAA-3349-98E5-3B07112EC6A7}" srcOrd="1" destOrd="0" presId="urn:microsoft.com/office/officeart/2005/8/layout/cycle8"/>
    <dgm:cxn modelId="{CE12A18A-3996-7D46-855B-9C014201036B}" type="presParOf" srcId="{D4EE182A-556B-C149-A622-43D634E9536E}" destId="{38950D7B-FC71-A046-B1E0-B6A7F670C9B6}" srcOrd="2" destOrd="0" presId="urn:microsoft.com/office/officeart/2005/8/layout/cycle8"/>
    <dgm:cxn modelId="{CF9825A4-6757-DE4A-AEB7-6A7C5F79DD97}" type="presParOf" srcId="{D4EE182A-556B-C149-A622-43D634E9536E}" destId="{8C663656-4190-CD4B-89F9-279E6B96B22A}" srcOrd="3" destOrd="0" presId="urn:microsoft.com/office/officeart/2005/8/layout/cycle8"/>
    <dgm:cxn modelId="{28FADA37-19C2-CB4A-A985-AABF05930EB5}" type="presParOf" srcId="{D4EE182A-556B-C149-A622-43D634E9536E}" destId="{1484A1AA-5F4B-1B4F-BFD5-23BD1F4EE2D8}" srcOrd="4" destOrd="0" presId="urn:microsoft.com/office/officeart/2005/8/layout/cycle8"/>
    <dgm:cxn modelId="{2E4CB2CA-02A8-584F-BE3C-D3E85F60D2DB}" type="presParOf" srcId="{D4EE182A-556B-C149-A622-43D634E9536E}" destId="{2E6EA867-4587-F84A-B3A1-C8D5361DBE20}" srcOrd="5" destOrd="0" presId="urn:microsoft.com/office/officeart/2005/8/layout/cycle8"/>
    <dgm:cxn modelId="{8D6B1D9B-67D8-2A42-9FA0-6D641EFFF360}" type="presParOf" srcId="{D4EE182A-556B-C149-A622-43D634E9536E}" destId="{0EAE916F-9FAB-9944-8E06-888A7F05B179}" srcOrd="6" destOrd="0" presId="urn:microsoft.com/office/officeart/2005/8/layout/cycle8"/>
    <dgm:cxn modelId="{DC034596-1863-9F47-975D-6A866D0E3AF7}" type="presParOf" srcId="{D4EE182A-556B-C149-A622-43D634E9536E}" destId="{C9BAFC44-243E-EF4D-B00D-0F7BDACF8597}" srcOrd="7" destOrd="0" presId="urn:microsoft.com/office/officeart/2005/8/layout/cycle8"/>
    <dgm:cxn modelId="{518A49B5-561B-9543-B736-D04B93A65CBD}" type="presParOf" srcId="{D4EE182A-556B-C149-A622-43D634E9536E}" destId="{5CA5B0AB-44BE-FB48-A506-A2FC5767F80B}" srcOrd="8" destOrd="0" presId="urn:microsoft.com/office/officeart/2005/8/layout/cycle8"/>
    <dgm:cxn modelId="{A1B4B7B2-582E-BF47-AE93-EF1EA2822918}" type="presParOf" srcId="{D4EE182A-556B-C149-A622-43D634E9536E}" destId="{E3733790-DECB-FF42-8C5E-074BFF8825DC}" srcOrd="9" destOrd="0" presId="urn:microsoft.com/office/officeart/2005/8/layout/cycle8"/>
    <dgm:cxn modelId="{CAB84B59-BE47-B342-954D-72E46AEE8C3C}" type="presParOf" srcId="{D4EE182A-556B-C149-A622-43D634E9536E}" destId="{48174829-5F8F-FD4B-8C76-1A913F9FC7C6}" srcOrd="10" destOrd="0" presId="urn:microsoft.com/office/officeart/2005/8/layout/cycle8"/>
    <dgm:cxn modelId="{67D1E0A0-82CD-CD40-87B9-0C073EAAA796}" type="presParOf" srcId="{D4EE182A-556B-C149-A622-43D634E9536E}" destId="{28F2EAAA-F284-4C4F-9879-8ED0AABE75E7}" srcOrd="11" destOrd="0" presId="urn:microsoft.com/office/officeart/2005/8/layout/cycle8"/>
    <dgm:cxn modelId="{4E12903C-6F79-A94E-A6EA-CB14B26C66BC}" type="presParOf" srcId="{D4EE182A-556B-C149-A622-43D634E9536E}" destId="{2BC9987B-6C22-524C-91E6-3ED5A488F097}" srcOrd="12" destOrd="0" presId="urn:microsoft.com/office/officeart/2005/8/layout/cycle8"/>
    <dgm:cxn modelId="{9B1FC068-CFD5-9D47-B805-58F1F794F117}" type="presParOf" srcId="{D4EE182A-556B-C149-A622-43D634E9536E}" destId="{F49C6680-80F0-5342-A92C-A1705B2AC344}" srcOrd="13" destOrd="0" presId="urn:microsoft.com/office/officeart/2005/8/layout/cycle8"/>
    <dgm:cxn modelId="{24FEAF11-A47C-0C44-9294-E39DCA3FBD26}" type="presParOf" srcId="{D4EE182A-556B-C149-A622-43D634E9536E}" destId="{2ACF8EF5-5297-9041-9FB2-E33754CC3637}" srcOrd="14" destOrd="0" presId="urn:microsoft.com/office/officeart/2005/8/layout/cycle8"/>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8FDFE87-9959-4E8B-B3BE-20532B81A96C}" type="doc">
      <dgm:prSet loTypeId="urn:microsoft.com/office/officeart/2005/8/layout/matrix3" loCatId="matrix" qsTypeId="urn:microsoft.com/office/officeart/2005/8/quickstyle/simple1" qsCatId="simple" csTypeId="urn:microsoft.com/office/officeart/2005/8/colors/accent1_2" csCatId="accent1" phldr="1"/>
      <dgm:spPr/>
      <dgm:t>
        <a:bodyPr/>
        <a:lstStyle/>
        <a:p>
          <a:endParaRPr lang="nl-NL"/>
        </a:p>
      </dgm:t>
    </dgm:pt>
    <dgm:pt modelId="{1CA6CF12-57BC-4341-A5B2-057D450BE6B9}">
      <dgm:prSet phldrT="[Tekst]"/>
      <dgm:spPr/>
      <dgm:t>
        <a:bodyPr/>
        <a:lstStyle/>
        <a:p>
          <a:r>
            <a:rPr lang="nl-NL" dirty="0"/>
            <a:t>Hand als klauw</a:t>
          </a:r>
        </a:p>
      </dgm:t>
    </dgm:pt>
    <dgm:pt modelId="{5A8E7E99-096E-46D6-A7AE-1357D7FFA820}" type="parTrans" cxnId="{F62C09A1-FBD6-404B-8B62-3BC7A91A6BE7}">
      <dgm:prSet/>
      <dgm:spPr/>
      <dgm:t>
        <a:bodyPr/>
        <a:lstStyle/>
        <a:p>
          <a:endParaRPr lang="nl-NL"/>
        </a:p>
      </dgm:t>
    </dgm:pt>
    <dgm:pt modelId="{15EB9B17-82EF-416F-B0B3-37D4301BA4C1}" type="sibTrans" cxnId="{F62C09A1-FBD6-404B-8B62-3BC7A91A6BE7}">
      <dgm:prSet/>
      <dgm:spPr/>
      <dgm:t>
        <a:bodyPr/>
        <a:lstStyle/>
        <a:p>
          <a:endParaRPr lang="nl-NL"/>
        </a:p>
      </dgm:t>
    </dgm:pt>
    <dgm:pt modelId="{C98EC3A0-9EC9-4755-9FBF-EA70BA841062}">
      <dgm:prSet phldrT="[Tekst]"/>
      <dgm:spPr/>
      <dgm:t>
        <a:bodyPr/>
        <a:lstStyle/>
        <a:p>
          <a:r>
            <a:rPr lang="nl-NL" dirty="0"/>
            <a:t>Zachte hand</a:t>
          </a:r>
        </a:p>
      </dgm:t>
    </dgm:pt>
    <dgm:pt modelId="{EFAF30FC-1191-405E-9E53-C2DA5FDCC7AD}" type="parTrans" cxnId="{87A6B663-9B3A-4BE2-8F2B-64E707C93371}">
      <dgm:prSet/>
      <dgm:spPr/>
      <dgm:t>
        <a:bodyPr/>
        <a:lstStyle/>
        <a:p>
          <a:endParaRPr lang="nl-NL"/>
        </a:p>
      </dgm:t>
    </dgm:pt>
    <dgm:pt modelId="{BC0C90FD-4AD4-44D8-A15C-A63D453304AA}" type="sibTrans" cxnId="{87A6B663-9B3A-4BE2-8F2B-64E707C93371}">
      <dgm:prSet/>
      <dgm:spPr/>
      <dgm:t>
        <a:bodyPr/>
        <a:lstStyle/>
        <a:p>
          <a:endParaRPr lang="nl-NL"/>
        </a:p>
      </dgm:t>
    </dgm:pt>
    <dgm:pt modelId="{B8360AAC-0FBB-4D26-BF04-16A217D04ADE}">
      <dgm:prSet phldrT="[Tekst]"/>
      <dgm:spPr/>
      <dgm:t>
        <a:bodyPr/>
        <a:lstStyle/>
        <a:p>
          <a:r>
            <a:rPr lang="nl-NL" dirty="0"/>
            <a:t>Duwtje</a:t>
          </a:r>
        </a:p>
      </dgm:t>
    </dgm:pt>
    <dgm:pt modelId="{CA944F9F-1503-4FFA-B334-6943D441262C}" type="parTrans" cxnId="{C1D3B2E2-3E19-4F08-8856-201B55DD2003}">
      <dgm:prSet/>
      <dgm:spPr/>
      <dgm:t>
        <a:bodyPr/>
        <a:lstStyle/>
        <a:p>
          <a:endParaRPr lang="nl-NL"/>
        </a:p>
      </dgm:t>
    </dgm:pt>
    <dgm:pt modelId="{02A28006-DB30-4020-8853-5A7820A9AE9E}" type="sibTrans" cxnId="{C1D3B2E2-3E19-4F08-8856-201B55DD2003}">
      <dgm:prSet/>
      <dgm:spPr/>
      <dgm:t>
        <a:bodyPr/>
        <a:lstStyle/>
        <a:p>
          <a:endParaRPr lang="nl-NL"/>
        </a:p>
      </dgm:t>
    </dgm:pt>
    <dgm:pt modelId="{0620869B-7BA2-4CC3-868F-53DB4E1C46DC}">
      <dgm:prSet phldrT="[Tekst]"/>
      <dgm:spPr/>
      <dgm:t>
        <a:bodyPr/>
        <a:lstStyle/>
        <a:p>
          <a:r>
            <a:rPr lang="nl-NL" dirty="0"/>
            <a:t>Leidend</a:t>
          </a:r>
        </a:p>
      </dgm:t>
    </dgm:pt>
    <dgm:pt modelId="{A290A038-0033-4F18-A897-65C356460E7E}" type="parTrans" cxnId="{D944AA70-5A95-40F5-B53C-97745D0709FE}">
      <dgm:prSet/>
      <dgm:spPr/>
      <dgm:t>
        <a:bodyPr/>
        <a:lstStyle/>
        <a:p>
          <a:endParaRPr lang="nl-NL"/>
        </a:p>
      </dgm:t>
    </dgm:pt>
    <dgm:pt modelId="{0E20872B-FE8F-4801-BA72-1CD4C6981A0B}" type="sibTrans" cxnId="{D944AA70-5A95-40F5-B53C-97745D0709FE}">
      <dgm:prSet/>
      <dgm:spPr/>
      <dgm:t>
        <a:bodyPr/>
        <a:lstStyle/>
        <a:p>
          <a:endParaRPr lang="nl-NL"/>
        </a:p>
      </dgm:t>
    </dgm:pt>
    <dgm:pt modelId="{DBF1EE0B-B77C-4A12-B2A4-29CD3897904A}" type="pres">
      <dgm:prSet presAssocID="{78FDFE87-9959-4E8B-B3BE-20532B81A96C}" presName="matrix" presStyleCnt="0">
        <dgm:presLayoutVars>
          <dgm:chMax val="1"/>
          <dgm:dir/>
          <dgm:resizeHandles val="exact"/>
        </dgm:presLayoutVars>
      </dgm:prSet>
      <dgm:spPr/>
    </dgm:pt>
    <dgm:pt modelId="{A7A6D7C3-F796-4601-8D4A-166A79AADF57}" type="pres">
      <dgm:prSet presAssocID="{78FDFE87-9959-4E8B-B3BE-20532B81A96C}" presName="diamond" presStyleLbl="bgShp" presStyleIdx="0" presStyleCnt="1"/>
      <dgm:spPr/>
    </dgm:pt>
    <dgm:pt modelId="{7424C704-58BF-459E-9D68-9447AC84BBFD}" type="pres">
      <dgm:prSet presAssocID="{78FDFE87-9959-4E8B-B3BE-20532B81A96C}" presName="quad1" presStyleLbl="node1" presStyleIdx="0" presStyleCnt="4">
        <dgm:presLayoutVars>
          <dgm:chMax val="0"/>
          <dgm:chPref val="0"/>
          <dgm:bulletEnabled val="1"/>
        </dgm:presLayoutVars>
      </dgm:prSet>
      <dgm:spPr/>
    </dgm:pt>
    <dgm:pt modelId="{C15914E4-4898-467D-A5DF-31738BDC0D45}" type="pres">
      <dgm:prSet presAssocID="{78FDFE87-9959-4E8B-B3BE-20532B81A96C}" presName="quad2" presStyleLbl="node1" presStyleIdx="1" presStyleCnt="4">
        <dgm:presLayoutVars>
          <dgm:chMax val="0"/>
          <dgm:chPref val="0"/>
          <dgm:bulletEnabled val="1"/>
        </dgm:presLayoutVars>
      </dgm:prSet>
      <dgm:spPr/>
    </dgm:pt>
    <dgm:pt modelId="{B95F4EE1-D562-4D29-91BE-631E47D3EC26}" type="pres">
      <dgm:prSet presAssocID="{78FDFE87-9959-4E8B-B3BE-20532B81A96C}" presName="quad3" presStyleLbl="node1" presStyleIdx="2" presStyleCnt="4">
        <dgm:presLayoutVars>
          <dgm:chMax val="0"/>
          <dgm:chPref val="0"/>
          <dgm:bulletEnabled val="1"/>
        </dgm:presLayoutVars>
      </dgm:prSet>
      <dgm:spPr/>
    </dgm:pt>
    <dgm:pt modelId="{DDE7295E-2652-45A3-9329-717CD9D97935}" type="pres">
      <dgm:prSet presAssocID="{78FDFE87-9959-4E8B-B3BE-20532B81A96C}" presName="quad4" presStyleLbl="node1" presStyleIdx="3" presStyleCnt="4">
        <dgm:presLayoutVars>
          <dgm:chMax val="0"/>
          <dgm:chPref val="0"/>
          <dgm:bulletEnabled val="1"/>
        </dgm:presLayoutVars>
      </dgm:prSet>
      <dgm:spPr/>
    </dgm:pt>
  </dgm:ptLst>
  <dgm:cxnLst>
    <dgm:cxn modelId="{0111DB1E-D53B-4543-849C-D32E4E0B514E}" type="presOf" srcId="{0620869B-7BA2-4CC3-868F-53DB4E1C46DC}" destId="{DDE7295E-2652-45A3-9329-717CD9D97935}" srcOrd="0" destOrd="0" presId="urn:microsoft.com/office/officeart/2005/8/layout/matrix3"/>
    <dgm:cxn modelId="{87A6B663-9B3A-4BE2-8F2B-64E707C93371}" srcId="{78FDFE87-9959-4E8B-B3BE-20532B81A96C}" destId="{C98EC3A0-9EC9-4755-9FBF-EA70BA841062}" srcOrd="1" destOrd="0" parTransId="{EFAF30FC-1191-405E-9E53-C2DA5FDCC7AD}" sibTransId="{BC0C90FD-4AD4-44D8-A15C-A63D453304AA}"/>
    <dgm:cxn modelId="{D944AA70-5A95-40F5-B53C-97745D0709FE}" srcId="{78FDFE87-9959-4E8B-B3BE-20532B81A96C}" destId="{0620869B-7BA2-4CC3-868F-53DB4E1C46DC}" srcOrd="3" destOrd="0" parTransId="{A290A038-0033-4F18-A897-65C356460E7E}" sibTransId="{0E20872B-FE8F-4801-BA72-1CD4C6981A0B}"/>
    <dgm:cxn modelId="{98659C56-6EC0-4892-A831-6DC782502E25}" type="presOf" srcId="{78FDFE87-9959-4E8B-B3BE-20532B81A96C}" destId="{DBF1EE0B-B77C-4A12-B2A4-29CD3897904A}" srcOrd="0" destOrd="0" presId="urn:microsoft.com/office/officeart/2005/8/layout/matrix3"/>
    <dgm:cxn modelId="{E792CC76-6027-4C4A-AF56-D8F27864A073}" type="presOf" srcId="{1CA6CF12-57BC-4341-A5B2-057D450BE6B9}" destId="{7424C704-58BF-459E-9D68-9447AC84BBFD}" srcOrd="0" destOrd="0" presId="urn:microsoft.com/office/officeart/2005/8/layout/matrix3"/>
    <dgm:cxn modelId="{3529DD89-904A-4032-BFB5-30256FEA671B}" type="presOf" srcId="{C98EC3A0-9EC9-4755-9FBF-EA70BA841062}" destId="{C15914E4-4898-467D-A5DF-31738BDC0D45}" srcOrd="0" destOrd="0" presId="urn:microsoft.com/office/officeart/2005/8/layout/matrix3"/>
    <dgm:cxn modelId="{F62C09A1-FBD6-404B-8B62-3BC7A91A6BE7}" srcId="{78FDFE87-9959-4E8B-B3BE-20532B81A96C}" destId="{1CA6CF12-57BC-4341-A5B2-057D450BE6B9}" srcOrd="0" destOrd="0" parTransId="{5A8E7E99-096E-46D6-A7AE-1357D7FFA820}" sibTransId="{15EB9B17-82EF-416F-B0B3-37D4301BA4C1}"/>
    <dgm:cxn modelId="{3880A4B6-CFEC-475D-A94A-15BE13465F11}" type="presOf" srcId="{B8360AAC-0FBB-4D26-BF04-16A217D04ADE}" destId="{B95F4EE1-D562-4D29-91BE-631E47D3EC26}" srcOrd="0" destOrd="0" presId="urn:microsoft.com/office/officeart/2005/8/layout/matrix3"/>
    <dgm:cxn modelId="{C1D3B2E2-3E19-4F08-8856-201B55DD2003}" srcId="{78FDFE87-9959-4E8B-B3BE-20532B81A96C}" destId="{B8360AAC-0FBB-4D26-BF04-16A217D04ADE}" srcOrd="2" destOrd="0" parTransId="{CA944F9F-1503-4FFA-B334-6943D441262C}" sibTransId="{02A28006-DB30-4020-8853-5A7820A9AE9E}"/>
    <dgm:cxn modelId="{F98F03D5-F274-4A6B-9431-808305BAD711}" type="presParOf" srcId="{DBF1EE0B-B77C-4A12-B2A4-29CD3897904A}" destId="{A7A6D7C3-F796-4601-8D4A-166A79AADF57}" srcOrd="0" destOrd="0" presId="urn:microsoft.com/office/officeart/2005/8/layout/matrix3"/>
    <dgm:cxn modelId="{74E1C0D6-A2D9-4E23-B202-D37BACA02D31}" type="presParOf" srcId="{DBF1EE0B-B77C-4A12-B2A4-29CD3897904A}" destId="{7424C704-58BF-459E-9D68-9447AC84BBFD}" srcOrd="1" destOrd="0" presId="urn:microsoft.com/office/officeart/2005/8/layout/matrix3"/>
    <dgm:cxn modelId="{977A7A4F-57AA-42C6-9B4D-6627A156BC69}" type="presParOf" srcId="{DBF1EE0B-B77C-4A12-B2A4-29CD3897904A}" destId="{C15914E4-4898-467D-A5DF-31738BDC0D45}" srcOrd="2" destOrd="0" presId="urn:microsoft.com/office/officeart/2005/8/layout/matrix3"/>
    <dgm:cxn modelId="{6B65ABBA-7C7F-412D-98B1-6AA297DCF776}" type="presParOf" srcId="{DBF1EE0B-B77C-4A12-B2A4-29CD3897904A}" destId="{B95F4EE1-D562-4D29-91BE-631E47D3EC26}" srcOrd="3" destOrd="0" presId="urn:microsoft.com/office/officeart/2005/8/layout/matrix3"/>
    <dgm:cxn modelId="{664EA09C-0D2A-455F-A285-A09064AACD2E}" type="presParOf" srcId="{DBF1EE0B-B77C-4A12-B2A4-29CD3897904A}" destId="{DDE7295E-2652-45A3-9329-717CD9D97935}" srcOrd="4" destOrd="0" presId="urn:microsoft.com/office/officeart/2005/8/layout/matrix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763E89-5163-4383-85C3-3C8132AD71C1}">
      <dsp:nvSpPr>
        <dsp:cNvPr id="0" name=""/>
        <dsp:cNvSpPr/>
      </dsp:nvSpPr>
      <dsp:spPr>
        <a:xfrm>
          <a:off x="5437755" y="2986891"/>
          <a:ext cx="2169888" cy="1405595"/>
        </a:xfrm>
        <a:prstGeom prst="roundRect">
          <a:avLst>
            <a:gd name="adj" fmla="val 10000"/>
          </a:avLst>
        </a:prstGeom>
        <a:solidFill>
          <a:schemeClr val="lt1">
            <a:alpha val="90000"/>
            <a:hueOff val="0"/>
            <a:satOff val="0"/>
            <a:lumOff val="0"/>
            <a:alphaOff val="0"/>
          </a:schemeClr>
        </a:solidFill>
        <a:ln w="22225" cap="rnd" cmpd="sng" algn="ctr">
          <a:solidFill>
            <a:schemeClr val="accent3">
              <a:hueOff val="973413"/>
              <a:satOff val="-18109"/>
              <a:lumOff val="-549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t" anchorCtr="0">
          <a:noAutofit/>
        </a:bodyPr>
        <a:lstStyle/>
        <a:p>
          <a:pPr marL="171450" lvl="1" indent="-171450" algn="l" defTabSz="800100">
            <a:lnSpc>
              <a:spcPct val="90000"/>
            </a:lnSpc>
            <a:spcBef>
              <a:spcPct val="0"/>
            </a:spcBef>
            <a:spcAft>
              <a:spcPct val="15000"/>
            </a:spcAft>
            <a:buChar char="•"/>
          </a:pPr>
          <a:r>
            <a:rPr lang="nl-NL" sz="1800" kern="1200" dirty="0"/>
            <a:t>Ik heb iets fout gedaan</a:t>
          </a:r>
        </a:p>
      </dsp:txBody>
      <dsp:txXfrm>
        <a:off x="6119598" y="3369166"/>
        <a:ext cx="1457170" cy="992444"/>
      </dsp:txXfrm>
    </dsp:sp>
    <dsp:sp modelId="{0BD8FCA4-C6FC-498F-8802-2567776ED3EB}">
      <dsp:nvSpPr>
        <dsp:cNvPr id="0" name=""/>
        <dsp:cNvSpPr/>
      </dsp:nvSpPr>
      <dsp:spPr>
        <a:xfrm>
          <a:off x="1897410" y="2986891"/>
          <a:ext cx="2169888" cy="1405595"/>
        </a:xfrm>
        <a:prstGeom prst="roundRect">
          <a:avLst>
            <a:gd name="adj" fmla="val 10000"/>
          </a:avLst>
        </a:prstGeom>
        <a:solidFill>
          <a:schemeClr val="lt1">
            <a:alpha val="90000"/>
            <a:hueOff val="0"/>
            <a:satOff val="0"/>
            <a:lumOff val="0"/>
            <a:alphaOff val="0"/>
          </a:schemeClr>
        </a:solidFill>
        <a:ln w="22225" cap="rnd" cmpd="sng" algn="ctr">
          <a:solidFill>
            <a:schemeClr val="accent3">
              <a:hueOff val="1460120"/>
              <a:satOff val="-27164"/>
              <a:lumOff val="-823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t" anchorCtr="0">
          <a:noAutofit/>
        </a:bodyPr>
        <a:lstStyle/>
        <a:p>
          <a:pPr marL="171450" lvl="1" indent="-171450" algn="l" defTabSz="800100">
            <a:lnSpc>
              <a:spcPct val="90000"/>
            </a:lnSpc>
            <a:spcBef>
              <a:spcPct val="0"/>
            </a:spcBef>
            <a:spcAft>
              <a:spcPct val="15000"/>
            </a:spcAft>
            <a:buChar char="•"/>
          </a:pPr>
          <a:r>
            <a:rPr lang="nl-NL" sz="1800" kern="1200" dirty="0"/>
            <a:t>Ik ben fout</a:t>
          </a:r>
        </a:p>
      </dsp:txBody>
      <dsp:txXfrm>
        <a:off x="1928286" y="3369166"/>
        <a:ext cx="1457170" cy="992444"/>
      </dsp:txXfrm>
    </dsp:sp>
    <dsp:sp modelId="{4DA3EED6-D07B-43A3-9207-05A600722FF9}">
      <dsp:nvSpPr>
        <dsp:cNvPr id="0" name=""/>
        <dsp:cNvSpPr/>
      </dsp:nvSpPr>
      <dsp:spPr>
        <a:xfrm>
          <a:off x="5437755" y="0"/>
          <a:ext cx="2169888" cy="1405595"/>
        </a:xfrm>
        <a:prstGeom prst="roundRect">
          <a:avLst>
            <a:gd name="adj" fmla="val 10000"/>
          </a:avLst>
        </a:prstGeom>
        <a:solidFill>
          <a:schemeClr val="lt1">
            <a:alpha val="90000"/>
            <a:hueOff val="0"/>
            <a:satOff val="0"/>
            <a:lumOff val="0"/>
            <a:alphaOff val="0"/>
          </a:schemeClr>
        </a:solidFill>
        <a:ln w="22225" cap="rnd" cmpd="sng" algn="ctr">
          <a:solidFill>
            <a:schemeClr val="accent3">
              <a:hueOff val="486707"/>
              <a:satOff val="-9055"/>
              <a:lumOff val="-274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t" anchorCtr="0">
          <a:noAutofit/>
        </a:bodyPr>
        <a:lstStyle/>
        <a:p>
          <a:pPr marL="171450" lvl="1" indent="-171450" algn="l" defTabSz="800100">
            <a:lnSpc>
              <a:spcPct val="90000"/>
            </a:lnSpc>
            <a:spcBef>
              <a:spcPct val="0"/>
            </a:spcBef>
            <a:spcAft>
              <a:spcPct val="15000"/>
            </a:spcAft>
            <a:buChar char="•"/>
          </a:pPr>
          <a:r>
            <a:rPr lang="nl-NL" sz="1800" kern="1200" dirty="0"/>
            <a:t>Ik ben iets kostbaars kwijt</a:t>
          </a:r>
        </a:p>
      </dsp:txBody>
      <dsp:txXfrm>
        <a:off x="6119598" y="30876"/>
        <a:ext cx="1457170" cy="992444"/>
      </dsp:txXfrm>
    </dsp:sp>
    <dsp:sp modelId="{3FD1A6D8-5EFE-4392-872E-1F2D5E4589CF}">
      <dsp:nvSpPr>
        <dsp:cNvPr id="0" name=""/>
        <dsp:cNvSpPr/>
      </dsp:nvSpPr>
      <dsp:spPr>
        <a:xfrm>
          <a:off x="1897410" y="0"/>
          <a:ext cx="2169888" cy="1405595"/>
        </a:xfrm>
        <a:prstGeom prst="roundRect">
          <a:avLst>
            <a:gd name="adj" fmla="val 10000"/>
          </a:avLst>
        </a:prstGeom>
        <a:solidFill>
          <a:schemeClr val="lt1">
            <a:alpha val="90000"/>
            <a:hueOff val="0"/>
            <a:satOff val="0"/>
            <a:lumOff val="0"/>
            <a:alphaOff val="0"/>
          </a:schemeClr>
        </a:solidFill>
        <a:ln w="22225"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t" anchorCtr="0">
          <a:noAutofit/>
        </a:bodyPr>
        <a:lstStyle/>
        <a:p>
          <a:pPr marL="171450" lvl="1" indent="-171450" algn="l" defTabSz="800100">
            <a:lnSpc>
              <a:spcPct val="90000"/>
            </a:lnSpc>
            <a:spcBef>
              <a:spcPct val="0"/>
            </a:spcBef>
            <a:spcAft>
              <a:spcPct val="15000"/>
            </a:spcAft>
            <a:buChar char="•"/>
          </a:pPr>
          <a:r>
            <a:rPr lang="nl-NL" sz="1800" kern="1200" dirty="0"/>
            <a:t>Goede keuze</a:t>
          </a:r>
        </a:p>
      </dsp:txBody>
      <dsp:txXfrm>
        <a:off x="1928286" y="30876"/>
        <a:ext cx="1457170" cy="992444"/>
      </dsp:txXfrm>
    </dsp:sp>
    <dsp:sp modelId="{85AC4E73-0C18-4FD9-BAB0-E2BB848324A2}">
      <dsp:nvSpPr>
        <dsp:cNvPr id="0" name=""/>
        <dsp:cNvSpPr/>
      </dsp:nvSpPr>
      <dsp:spPr>
        <a:xfrm>
          <a:off x="2806655" y="250371"/>
          <a:ext cx="1901946" cy="1901946"/>
        </a:xfrm>
        <a:prstGeom prst="pieWedge">
          <a:avLst/>
        </a:prstGeom>
        <a:solidFill>
          <a:schemeClr val="accent3">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nl-NL" sz="1300" kern="1200" dirty="0"/>
            <a:t>Opluchting</a:t>
          </a:r>
        </a:p>
      </dsp:txBody>
      <dsp:txXfrm>
        <a:off x="3363722" y="807438"/>
        <a:ext cx="1344879" cy="1344879"/>
      </dsp:txXfrm>
    </dsp:sp>
    <dsp:sp modelId="{72DEC5A0-6AB0-41D4-97A6-823F35B5B259}">
      <dsp:nvSpPr>
        <dsp:cNvPr id="0" name=""/>
        <dsp:cNvSpPr/>
      </dsp:nvSpPr>
      <dsp:spPr>
        <a:xfrm rot="5400000">
          <a:off x="4796452" y="250371"/>
          <a:ext cx="1901946" cy="1901946"/>
        </a:xfrm>
        <a:prstGeom prst="pieWedge">
          <a:avLst/>
        </a:prstGeom>
        <a:solidFill>
          <a:schemeClr val="accent3">
            <a:hueOff val="486707"/>
            <a:satOff val="-9055"/>
            <a:lumOff val="-2745"/>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nl-NL" sz="1300" kern="1200" dirty="0"/>
            <a:t>Verdriet</a:t>
          </a:r>
        </a:p>
      </dsp:txBody>
      <dsp:txXfrm rot="-5400000">
        <a:off x="4796452" y="807438"/>
        <a:ext cx="1344879" cy="1344879"/>
      </dsp:txXfrm>
    </dsp:sp>
    <dsp:sp modelId="{6544721B-8527-4723-BAD7-FFFF67230DFC}">
      <dsp:nvSpPr>
        <dsp:cNvPr id="0" name=""/>
        <dsp:cNvSpPr/>
      </dsp:nvSpPr>
      <dsp:spPr>
        <a:xfrm rot="10800000">
          <a:off x="4796452" y="2240168"/>
          <a:ext cx="1901946" cy="1901946"/>
        </a:xfrm>
        <a:prstGeom prst="pieWedge">
          <a:avLst/>
        </a:prstGeom>
        <a:solidFill>
          <a:schemeClr val="accent3">
            <a:hueOff val="973413"/>
            <a:satOff val="-18109"/>
            <a:lumOff val="-549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nl-NL" sz="1300" kern="1200" dirty="0"/>
            <a:t>Schuldgevoel</a:t>
          </a:r>
        </a:p>
      </dsp:txBody>
      <dsp:txXfrm rot="10800000">
        <a:off x="4796452" y="2240168"/>
        <a:ext cx="1344879" cy="1344879"/>
      </dsp:txXfrm>
    </dsp:sp>
    <dsp:sp modelId="{65723A13-A381-47D1-919A-6BD075C18F38}">
      <dsp:nvSpPr>
        <dsp:cNvPr id="0" name=""/>
        <dsp:cNvSpPr/>
      </dsp:nvSpPr>
      <dsp:spPr>
        <a:xfrm rot="16200000">
          <a:off x="2806655" y="2240168"/>
          <a:ext cx="1901946" cy="1901946"/>
        </a:xfrm>
        <a:prstGeom prst="pieWedge">
          <a:avLst/>
        </a:prstGeom>
        <a:solidFill>
          <a:schemeClr val="accent3">
            <a:hueOff val="1460120"/>
            <a:satOff val="-27164"/>
            <a:lumOff val="-8235"/>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nl-NL" sz="1300" kern="1200" dirty="0"/>
            <a:t>Schaamte</a:t>
          </a:r>
        </a:p>
      </dsp:txBody>
      <dsp:txXfrm rot="5400000">
        <a:off x="3363722" y="2240168"/>
        <a:ext cx="1344879" cy="1344879"/>
      </dsp:txXfrm>
    </dsp:sp>
    <dsp:sp modelId="{8D295B08-8CD6-4371-A9CE-BC4B7BC71D8C}">
      <dsp:nvSpPr>
        <dsp:cNvPr id="0" name=""/>
        <dsp:cNvSpPr/>
      </dsp:nvSpPr>
      <dsp:spPr>
        <a:xfrm>
          <a:off x="4424189" y="1800919"/>
          <a:ext cx="656676" cy="571023"/>
        </a:xfrm>
        <a:prstGeom prst="circularArrow">
          <a:avLst/>
        </a:prstGeom>
        <a:solidFill>
          <a:schemeClr val="accent3">
            <a:tint val="40000"/>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6C052D7-BA28-48F5-BDF7-DEF585D8C5B8}">
      <dsp:nvSpPr>
        <dsp:cNvPr id="0" name=""/>
        <dsp:cNvSpPr/>
      </dsp:nvSpPr>
      <dsp:spPr>
        <a:xfrm rot="10800000">
          <a:off x="4424189" y="2020544"/>
          <a:ext cx="656676" cy="571023"/>
        </a:xfrm>
        <a:prstGeom prst="circularArrow">
          <a:avLst/>
        </a:prstGeom>
        <a:solidFill>
          <a:schemeClr val="accent3">
            <a:tint val="40000"/>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7ADAC1-9AAA-4A3E-8025-68AAFA0EA2EC}">
      <dsp:nvSpPr>
        <dsp:cNvPr id="0" name=""/>
        <dsp:cNvSpPr/>
      </dsp:nvSpPr>
      <dsp:spPr>
        <a:xfrm>
          <a:off x="0" y="376952"/>
          <a:ext cx="5259278" cy="585000"/>
        </a:xfrm>
        <a:prstGeom prst="roundRect">
          <a:avLst/>
        </a:prstGeom>
        <a:gradFill rotWithShape="0">
          <a:gsLst>
            <a:gs pos="0">
              <a:schemeClr val="accent2">
                <a:hueOff val="0"/>
                <a:satOff val="0"/>
                <a:lumOff val="0"/>
                <a:alphaOff val="0"/>
                <a:tint val="98000"/>
                <a:lumMod val="110000"/>
              </a:schemeClr>
            </a:gs>
            <a:gs pos="84000">
              <a:schemeClr val="accent2">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dirty="0" err="1"/>
            <a:t>Versterk</a:t>
          </a:r>
          <a:r>
            <a:rPr lang="en-US" sz="2500" kern="1200" dirty="0"/>
            <a:t> wat </a:t>
          </a:r>
          <a:r>
            <a:rPr lang="en-US" sz="2500" kern="1200" dirty="0" err="1"/>
            <a:t>goed</a:t>
          </a:r>
          <a:r>
            <a:rPr lang="en-US" sz="2500" kern="1200" dirty="0"/>
            <a:t> </a:t>
          </a:r>
          <a:r>
            <a:rPr lang="en-US" sz="2500" kern="1200" dirty="0" err="1"/>
            <a:t>gaat</a:t>
          </a:r>
          <a:endParaRPr lang="en-US" sz="2500" kern="1200" dirty="0"/>
        </a:p>
      </dsp:txBody>
      <dsp:txXfrm>
        <a:off x="28557" y="405509"/>
        <a:ext cx="5202164" cy="527886"/>
      </dsp:txXfrm>
    </dsp:sp>
    <dsp:sp modelId="{4539053C-580C-4EB2-BCC3-BB63E9851EC6}">
      <dsp:nvSpPr>
        <dsp:cNvPr id="0" name=""/>
        <dsp:cNvSpPr/>
      </dsp:nvSpPr>
      <dsp:spPr>
        <a:xfrm>
          <a:off x="0" y="1076565"/>
          <a:ext cx="5259278" cy="585000"/>
        </a:xfrm>
        <a:prstGeom prst="roundRect">
          <a:avLst/>
        </a:prstGeom>
        <a:gradFill rotWithShape="0">
          <a:gsLst>
            <a:gs pos="0">
              <a:schemeClr val="accent2">
                <a:hueOff val="-289240"/>
                <a:satOff val="-1985"/>
                <a:lumOff val="1020"/>
                <a:alphaOff val="0"/>
                <a:tint val="98000"/>
                <a:lumMod val="110000"/>
              </a:schemeClr>
            </a:gs>
            <a:gs pos="84000">
              <a:schemeClr val="accent2">
                <a:hueOff val="-289240"/>
                <a:satOff val="-1985"/>
                <a:lumOff val="1020"/>
                <a:alphaOff val="0"/>
                <a:shade val="90000"/>
                <a:lumMod val="88000"/>
              </a:schemeClr>
            </a:gs>
          </a:gsLst>
          <a:lin ang="5400000" scaled="0"/>
        </a:gradFill>
        <a:ln>
          <a:noFill/>
        </a:ln>
        <a:effectLst>
          <a:outerShdw blurRad="38100" dist="25400" dir="5400000" rotWithShape="0">
            <a:srgbClr val="000000">
              <a:alpha val="5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nl-NL" sz="2500" kern="1200" dirty="0"/>
            <a:t>Laat horen wat lukt, ook door moeder</a:t>
          </a:r>
        </a:p>
      </dsp:txBody>
      <dsp:txXfrm>
        <a:off x="28557" y="1105122"/>
        <a:ext cx="5202164" cy="527886"/>
      </dsp:txXfrm>
    </dsp:sp>
    <dsp:sp modelId="{A5B960F8-B8F1-4CC8-827F-478CABB177EC}">
      <dsp:nvSpPr>
        <dsp:cNvPr id="0" name=""/>
        <dsp:cNvSpPr/>
      </dsp:nvSpPr>
      <dsp:spPr>
        <a:xfrm>
          <a:off x="0" y="1733565"/>
          <a:ext cx="5259278" cy="585000"/>
        </a:xfrm>
        <a:prstGeom prst="roundRect">
          <a:avLst/>
        </a:prstGeom>
        <a:gradFill rotWithShape="0">
          <a:gsLst>
            <a:gs pos="0">
              <a:schemeClr val="accent2">
                <a:hueOff val="-578480"/>
                <a:satOff val="-3970"/>
                <a:lumOff val="2039"/>
                <a:alphaOff val="0"/>
                <a:tint val="98000"/>
                <a:lumMod val="110000"/>
              </a:schemeClr>
            </a:gs>
            <a:gs pos="84000">
              <a:schemeClr val="accent2">
                <a:hueOff val="-578480"/>
                <a:satOff val="-3970"/>
                <a:lumOff val="2039"/>
                <a:alphaOff val="0"/>
                <a:shade val="90000"/>
                <a:lumMod val="88000"/>
              </a:schemeClr>
            </a:gs>
          </a:gsLst>
          <a:lin ang="5400000" scaled="0"/>
        </a:gradFill>
        <a:ln>
          <a:noFill/>
        </a:ln>
        <a:effectLst>
          <a:outerShdw blurRad="38100" dist="25400" dir="5400000" rotWithShape="0">
            <a:srgbClr val="000000">
              <a:alpha val="5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nl-NL" sz="2500" kern="1200" dirty="0"/>
            <a:t>Beschrijf het contact dat je wel ziet</a:t>
          </a:r>
        </a:p>
      </dsp:txBody>
      <dsp:txXfrm>
        <a:off x="28557" y="1762122"/>
        <a:ext cx="5202164" cy="527886"/>
      </dsp:txXfrm>
    </dsp:sp>
    <dsp:sp modelId="{6B25B4A9-28ED-4AF1-BD60-748298CAE3AB}">
      <dsp:nvSpPr>
        <dsp:cNvPr id="0" name=""/>
        <dsp:cNvSpPr/>
      </dsp:nvSpPr>
      <dsp:spPr>
        <a:xfrm>
          <a:off x="0" y="2390564"/>
          <a:ext cx="5259278" cy="585000"/>
        </a:xfrm>
        <a:prstGeom prst="roundRect">
          <a:avLst/>
        </a:prstGeom>
        <a:gradFill rotWithShape="0">
          <a:gsLst>
            <a:gs pos="0">
              <a:schemeClr val="accent2">
                <a:hueOff val="-867720"/>
                <a:satOff val="-5954"/>
                <a:lumOff val="3059"/>
                <a:alphaOff val="0"/>
                <a:tint val="98000"/>
                <a:lumMod val="110000"/>
              </a:schemeClr>
            </a:gs>
            <a:gs pos="84000">
              <a:schemeClr val="accent2">
                <a:hueOff val="-867720"/>
                <a:satOff val="-5954"/>
                <a:lumOff val="3059"/>
                <a:alphaOff val="0"/>
                <a:shade val="90000"/>
                <a:lumMod val="88000"/>
              </a:schemeClr>
            </a:gs>
          </a:gsLst>
          <a:lin ang="5400000" scaled="0"/>
        </a:gradFill>
        <a:ln>
          <a:noFill/>
        </a:ln>
        <a:effectLst>
          <a:outerShdw blurRad="38100" dist="25400" dir="5400000" rotWithShape="0">
            <a:srgbClr val="000000">
              <a:alpha val="5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dirty="0" err="1"/>
            <a:t>Bijvoeden</a:t>
          </a:r>
          <a:r>
            <a:rPr lang="en-US" sz="2500" kern="1200" dirty="0"/>
            <a:t> </a:t>
          </a:r>
          <a:r>
            <a:rPr lang="en-US" sz="2500" kern="1200" dirty="0" err="1"/>
            <a:t>aan</a:t>
          </a:r>
          <a:r>
            <a:rPr lang="en-US" sz="2500" kern="1200" dirty="0"/>
            <a:t> de </a:t>
          </a:r>
          <a:r>
            <a:rPr lang="en-US" sz="2500" kern="1200" dirty="0" err="1"/>
            <a:t>borst</a:t>
          </a:r>
          <a:r>
            <a:rPr lang="en-US" sz="2500" kern="1200" dirty="0"/>
            <a:t> </a:t>
          </a:r>
          <a:r>
            <a:rPr lang="en-US" sz="2500" kern="1200" dirty="0" err="1"/>
            <a:t>als</a:t>
          </a:r>
          <a:r>
            <a:rPr lang="en-US" sz="2500" kern="1200" dirty="0"/>
            <a:t> </a:t>
          </a:r>
          <a:r>
            <a:rPr lang="en-US" sz="2500" kern="1200" dirty="0" err="1"/>
            <a:t>mogelijk</a:t>
          </a:r>
          <a:endParaRPr lang="en-US" sz="2500" kern="1200" dirty="0"/>
        </a:p>
      </dsp:txBody>
      <dsp:txXfrm>
        <a:off x="28557" y="2419121"/>
        <a:ext cx="5202164" cy="527886"/>
      </dsp:txXfrm>
    </dsp:sp>
    <dsp:sp modelId="{51B81974-5B46-4B74-A5F5-09979034B37E}">
      <dsp:nvSpPr>
        <dsp:cNvPr id="0" name=""/>
        <dsp:cNvSpPr/>
      </dsp:nvSpPr>
      <dsp:spPr>
        <a:xfrm>
          <a:off x="0" y="3047565"/>
          <a:ext cx="5259278" cy="585000"/>
        </a:xfrm>
        <a:prstGeom prst="roundRect">
          <a:avLst/>
        </a:prstGeom>
        <a:gradFill rotWithShape="0">
          <a:gsLst>
            <a:gs pos="0">
              <a:schemeClr val="accent2">
                <a:hueOff val="-1156960"/>
                <a:satOff val="-7939"/>
                <a:lumOff val="4078"/>
                <a:alphaOff val="0"/>
                <a:tint val="98000"/>
                <a:lumMod val="110000"/>
              </a:schemeClr>
            </a:gs>
            <a:gs pos="84000">
              <a:schemeClr val="accent2">
                <a:hueOff val="-1156960"/>
                <a:satOff val="-7939"/>
                <a:lumOff val="4078"/>
                <a:alphaOff val="0"/>
                <a:shade val="90000"/>
                <a:lumMod val="88000"/>
              </a:schemeClr>
            </a:gs>
          </a:gsLst>
          <a:lin ang="5400000" scaled="0"/>
        </a:gradFill>
        <a:ln>
          <a:noFill/>
        </a:ln>
        <a:effectLst>
          <a:outerShdw blurRad="38100" dist="25400" dir="5400000" rotWithShape="0">
            <a:srgbClr val="000000">
              <a:alpha val="5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nl-NL" sz="2500" kern="1200" dirty="0"/>
            <a:t>Laat oefenen tussen voedingen in </a:t>
          </a:r>
          <a:endParaRPr lang="en-US" sz="2500" kern="1200" dirty="0"/>
        </a:p>
      </dsp:txBody>
      <dsp:txXfrm>
        <a:off x="28557" y="3076122"/>
        <a:ext cx="5202164" cy="527886"/>
      </dsp:txXfrm>
    </dsp:sp>
    <dsp:sp modelId="{89BE98B1-FE39-4250-B149-783434A3839A}">
      <dsp:nvSpPr>
        <dsp:cNvPr id="0" name=""/>
        <dsp:cNvSpPr/>
      </dsp:nvSpPr>
      <dsp:spPr>
        <a:xfrm>
          <a:off x="0" y="3704565"/>
          <a:ext cx="5259278" cy="585000"/>
        </a:xfrm>
        <a:prstGeom prst="roundRect">
          <a:avLst/>
        </a:prstGeom>
        <a:gradFill rotWithShape="0">
          <a:gsLst>
            <a:gs pos="0">
              <a:schemeClr val="accent2">
                <a:hueOff val="-1446200"/>
                <a:satOff val="-9924"/>
                <a:lumOff val="5098"/>
                <a:alphaOff val="0"/>
                <a:tint val="98000"/>
                <a:lumMod val="110000"/>
              </a:schemeClr>
            </a:gs>
            <a:gs pos="84000">
              <a:schemeClr val="accent2">
                <a:hueOff val="-1446200"/>
                <a:satOff val="-9924"/>
                <a:lumOff val="5098"/>
                <a:alphaOff val="0"/>
                <a:shade val="90000"/>
                <a:lumMod val="88000"/>
              </a:schemeClr>
            </a:gs>
          </a:gsLst>
          <a:lin ang="5400000" scaled="0"/>
        </a:gradFill>
        <a:ln>
          <a:noFill/>
        </a:ln>
        <a:effectLst>
          <a:outerShdw blurRad="38100" dist="25400" dir="5400000" rotWithShape="0">
            <a:srgbClr val="000000">
              <a:alpha val="5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nl-NL" sz="2500" kern="1200" dirty="0"/>
            <a:t>Schets realistische verwachtingen</a:t>
          </a:r>
        </a:p>
      </dsp:txBody>
      <dsp:txXfrm>
        <a:off x="28557" y="3733122"/>
        <a:ext cx="5202164" cy="527886"/>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6718B9-F461-4811-8759-159B472CBE6C}">
      <dsp:nvSpPr>
        <dsp:cNvPr id="0" name=""/>
        <dsp:cNvSpPr/>
      </dsp:nvSpPr>
      <dsp:spPr>
        <a:xfrm>
          <a:off x="2051936" y="486400"/>
          <a:ext cx="4136379" cy="4136379"/>
        </a:xfrm>
        <a:prstGeom prst="pie">
          <a:avLst>
            <a:gd name="adj1" fmla="val 16200000"/>
            <a:gd name="adj2" fmla="val 20520000"/>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nl-NL" sz="1300" kern="1200" dirty="0"/>
            <a:t>Meer melk dan een a-</a:t>
          </a:r>
          <a:r>
            <a:rPr lang="nl-NL" sz="1300" kern="1200" dirty="0" err="1"/>
            <a:t>terme</a:t>
          </a:r>
          <a:r>
            <a:rPr lang="nl-NL" sz="1300" kern="1200" dirty="0"/>
            <a:t> baby per 24 uur nodig heeft én moeder en kind hebben daar last van</a:t>
          </a:r>
        </a:p>
      </dsp:txBody>
      <dsp:txXfrm>
        <a:off x="4172323" y="1104395"/>
        <a:ext cx="1403414" cy="960230"/>
      </dsp:txXfrm>
    </dsp:sp>
    <dsp:sp modelId="{E4F0B8F5-F498-4234-B3B2-2B9127111C9F}">
      <dsp:nvSpPr>
        <dsp:cNvPr id="0" name=""/>
        <dsp:cNvSpPr/>
      </dsp:nvSpPr>
      <dsp:spPr>
        <a:xfrm>
          <a:off x="2035887" y="493657"/>
          <a:ext cx="4136379" cy="4136379"/>
        </a:xfrm>
        <a:prstGeom prst="pie">
          <a:avLst>
            <a:gd name="adj1" fmla="val 20520000"/>
            <a:gd name="adj2" fmla="val 3240000"/>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nl-NL" sz="1300" kern="1200" dirty="0"/>
            <a:t>Zoveel melk dat borsten regelmatig gestuwd voelen</a:t>
          </a:r>
        </a:p>
      </dsp:txBody>
      <dsp:txXfrm>
        <a:off x="4739307" y="2364876"/>
        <a:ext cx="1231065" cy="1039019"/>
      </dsp:txXfrm>
    </dsp:sp>
    <dsp:sp modelId="{785ED54E-AD98-4DD8-A8B5-240FA01E91FC}">
      <dsp:nvSpPr>
        <dsp:cNvPr id="0" name=""/>
        <dsp:cNvSpPr/>
      </dsp:nvSpPr>
      <dsp:spPr>
        <a:xfrm>
          <a:off x="2035887" y="493657"/>
          <a:ext cx="4136379" cy="4136379"/>
        </a:xfrm>
        <a:prstGeom prst="pie">
          <a:avLst>
            <a:gd name="adj1" fmla="val 3240000"/>
            <a:gd name="adj2" fmla="val 7560000"/>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nl-NL" sz="1300" kern="1200" dirty="0"/>
            <a:t>Zoveel melk dat baby zich regelmatig verslikt en spuugt na de voeding</a:t>
          </a:r>
        </a:p>
      </dsp:txBody>
      <dsp:txXfrm>
        <a:off x="3365438" y="3595941"/>
        <a:ext cx="1477278" cy="886366"/>
      </dsp:txXfrm>
    </dsp:sp>
    <dsp:sp modelId="{6BD5F418-3BD7-4609-A954-BA2DEAD9A995}">
      <dsp:nvSpPr>
        <dsp:cNvPr id="0" name=""/>
        <dsp:cNvSpPr/>
      </dsp:nvSpPr>
      <dsp:spPr>
        <a:xfrm>
          <a:off x="2035887" y="493657"/>
          <a:ext cx="4136379" cy="4136379"/>
        </a:xfrm>
        <a:prstGeom prst="pie">
          <a:avLst>
            <a:gd name="adj1" fmla="val 7560000"/>
            <a:gd name="adj2" fmla="val 11880000"/>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nl-NL" sz="1300" kern="1200" dirty="0"/>
            <a:t>Meer melk dan de baby nodig heeft</a:t>
          </a:r>
        </a:p>
      </dsp:txBody>
      <dsp:txXfrm>
        <a:off x="2232858" y="2364876"/>
        <a:ext cx="1231065" cy="1039019"/>
      </dsp:txXfrm>
    </dsp:sp>
    <dsp:sp modelId="{139A4024-6FCB-47C4-8166-109412AC4E1F}">
      <dsp:nvSpPr>
        <dsp:cNvPr id="0" name=""/>
        <dsp:cNvSpPr/>
      </dsp:nvSpPr>
      <dsp:spPr>
        <a:xfrm>
          <a:off x="2035887" y="493657"/>
          <a:ext cx="4136379" cy="4136379"/>
        </a:xfrm>
        <a:prstGeom prst="pie">
          <a:avLst>
            <a:gd name="adj1" fmla="val 11880000"/>
            <a:gd name="adj2" fmla="val 16200000"/>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nl-NL" sz="1300" kern="1200" dirty="0"/>
            <a:t>Zoveel melk dat moeder </a:t>
          </a:r>
          <a:r>
            <a:rPr lang="nl-NL" sz="1300" kern="1200" dirty="0" err="1"/>
            <a:t>rediciverend</a:t>
          </a:r>
          <a:r>
            <a:rPr lang="nl-NL" sz="1300" kern="1200" dirty="0"/>
            <a:t> (dreigende) mastitis heeft</a:t>
          </a:r>
        </a:p>
      </dsp:txBody>
      <dsp:txXfrm>
        <a:off x="2639109" y="1123962"/>
        <a:ext cx="1403414" cy="96023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060CFF-506E-4C43-A6C4-00E7219FE5AE}">
      <dsp:nvSpPr>
        <dsp:cNvPr id="0" name=""/>
        <dsp:cNvSpPr/>
      </dsp:nvSpPr>
      <dsp:spPr>
        <a:xfrm>
          <a:off x="4118" y="132592"/>
          <a:ext cx="1872668" cy="691200"/>
        </a:xfrm>
        <a:prstGeom prst="roundRect">
          <a:avLst>
            <a:gd name="adj" fmla="val 10000"/>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60960" numCol="1" spcCol="1270" anchor="t" anchorCtr="0">
          <a:noAutofit/>
        </a:bodyPr>
        <a:lstStyle/>
        <a:p>
          <a:pPr marL="0" lvl="0" indent="0" algn="l" defTabSz="711200">
            <a:lnSpc>
              <a:spcPct val="90000"/>
            </a:lnSpc>
            <a:spcBef>
              <a:spcPct val="0"/>
            </a:spcBef>
            <a:spcAft>
              <a:spcPct val="35000"/>
            </a:spcAft>
            <a:buNone/>
          </a:pPr>
          <a:r>
            <a:rPr lang="nl-NL" sz="1600" kern="1200" dirty="0"/>
            <a:t>preventief</a:t>
          </a:r>
        </a:p>
      </dsp:txBody>
      <dsp:txXfrm>
        <a:off x="4118" y="132592"/>
        <a:ext cx="1872668" cy="460800"/>
      </dsp:txXfrm>
    </dsp:sp>
    <dsp:sp modelId="{AC7619E4-364C-4F0C-885A-A78A62C83633}">
      <dsp:nvSpPr>
        <dsp:cNvPr id="0" name=""/>
        <dsp:cNvSpPr/>
      </dsp:nvSpPr>
      <dsp:spPr>
        <a:xfrm>
          <a:off x="387677" y="593392"/>
          <a:ext cx="1872668" cy="2010318"/>
        </a:xfrm>
        <a:prstGeom prst="roundRect">
          <a:avLst>
            <a:gd name="adj" fmla="val 10000"/>
          </a:avLst>
        </a:prstGeom>
        <a:solidFill>
          <a:schemeClr val="lt1">
            <a:alpha val="90000"/>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13792" rIns="113792" bIns="113792" numCol="1" spcCol="1270" anchor="t" anchorCtr="0">
          <a:noAutofit/>
        </a:bodyPr>
        <a:lstStyle/>
        <a:p>
          <a:pPr marL="171450" lvl="1" indent="-171450" algn="l" defTabSz="711200">
            <a:lnSpc>
              <a:spcPct val="90000"/>
            </a:lnSpc>
            <a:spcBef>
              <a:spcPct val="0"/>
            </a:spcBef>
            <a:spcAft>
              <a:spcPct val="15000"/>
            </a:spcAft>
            <a:buChar char="•"/>
          </a:pPr>
          <a:r>
            <a:rPr lang="nl-NL" sz="1600" kern="1200" dirty="0"/>
            <a:t>Snel starten met 1 borst per voeding</a:t>
          </a:r>
        </a:p>
        <a:p>
          <a:pPr marL="171450" lvl="1" indent="-171450" algn="l" defTabSz="711200">
            <a:lnSpc>
              <a:spcPct val="90000"/>
            </a:lnSpc>
            <a:spcBef>
              <a:spcPct val="0"/>
            </a:spcBef>
            <a:spcAft>
              <a:spcPct val="15000"/>
            </a:spcAft>
            <a:buChar char="•"/>
          </a:pPr>
          <a:r>
            <a:rPr lang="nl-NL" sz="1600" kern="1200" dirty="0"/>
            <a:t>Nieuw mastitisprotocol bij stuwing</a:t>
          </a:r>
        </a:p>
      </dsp:txBody>
      <dsp:txXfrm>
        <a:off x="442526" y="648241"/>
        <a:ext cx="1762970" cy="1900620"/>
      </dsp:txXfrm>
    </dsp:sp>
    <dsp:sp modelId="{CF746DC6-56F3-4A28-9CA7-E0F3604B7DF6}">
      <dsp:nvSpPr>
        <dsp:cNvPr id="0" name=""/>
        <dsp:cNvSpPr/>
      </dsp:nvSpPr>
      <dsp:spPr>
        <a:xfrm>
          <a:off x="2160677" y="129872"/>
          <a:ext cx="601846" cy="46624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nl-NL" sz="1300" kern="1200"/>
        </a:p>
      </dsp:txBody>
      <dsp:txXfrm>
        <a:off x="2160677" y="223120"/>
        <a:ext cx="461974" cy="279744"/>
      </dsp:txXfrm>
    </dsp:sp>
    <dsp:sp modelId="{4FE91259-D6A3-4F13-810B-F51D4CCABBD2}">
      <dsp:nvSpPr>
        <dsp:cNvPr id="0" name=""/>
        <dsp:cNvSpPr/>
      </dsp:nvSpPr>
      <dsp:spPr>
        <a:xfrm>
          <a:off x="3012346" y="132592"/>
          <a:ext cx="1872668" cy="691200"/>
        </a:xfrm>
        <a:prstGeom prst="roundRect">
          <a:avLst>
            <a:gd name="adj" fmla="val 10000"/>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60960" numCol="1" spcCol="1270" anchor="t" anchorCtr="0">
          <a:noAutofit/>
        </a:bodyPr>
        <a:lstStyle/>
        <a:p>
          <a:pPr marL="0" lvl="0" indent="0" algn="l" defTabSz="711200">
            <a:lnSpc>
              <a:spcPct val="90000"/>
            </a:lnSpc>
            <a:spcBef>
              <a:spcPct val="0"/>
            </a:spcBef>
            <a:spcAft>
              <a:spcPct val="35000"/>
            </a:spcAft>
            <a:buNone/>
          </a:pPr>
          <a:r>
            <a:rPr lang="nl-NL" sz="1600" kern="1200" dirty="0"/>
            <a:t>management</a:t>
          </a:r>
        </a:p>
      </dsp:txBody>
      <dsp:txXfrm>
        <a:off x="3012346" y="132592"/>
        <a:ext cx="1872668" cy="460800"/>
      </dsp:txXfrm>
    </dsp:sp>
    <dsp:sp modelId="{1E186197-03DB-4E6B-BBAF-DD5358E05C07}">
      <dsp:nvSpPr>
        <dsp:cNvPr id="0" name=""/>
        <dsp:cNvSpPr/>
      </dsp:nvSpPr>
      <dsp:spPr>
        <a:xfrm>
          <a:off x="3395905" y="593392"/>
          <a:ext cx="1872668" cy="2010318"/>
        </a:xfrm>
        <a:prstGeom prst="roundRect">
          <a:avLst>
            <a:gd name="adj" fmla="val 10000"/>
          </a:avLst>
        </a:prstGeom>
        <a:solidFill>
          <a:schemeClr val="lt1">
            <a:alpha val="90000"/>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13792" rIns="113792" bIns="113792" numCol="1" spcCol="1270" anchor="t" anchorCtr="0">
          <a:noAutofit/>
        </a:bodyPr>
        <a:lstStyle/>
        <a:p>
          <a:pPr marL="171450" lvl="1" indent="-171450" algn="l" defTabSz="711200">
            <a:lnSpc>
              <a:spcPct val="90000"/>
            </a:lnSpc>
            <a:spcBef>
              <a:spcPct val="0"/>
            </a:spcBef>
            <a:spcAft>
              <a:spcPct val="15000"/>
            </a:spcAft>
            <a:buChar char="•"/>
          </a:pPr>
          <a:r>
            <a:rPr lang="nl-NL" sz="1600" kern="1200" dirty="0" err="1"/>
            <a:t>Blokvoeden</a:t>
          </a:r>
          <a:r>
            <a:rPr lang="nl-NL" sz="1600" kern="1200" dirty="0"/>
            <a:t> als moeder én baby last hebben</a:t>
          </a:r>
        </a:p>
        <a:p>
          <a:pPr marL="171450" lvl="1" indent="-171450" algn="l" defTabSz="711200">
            <a:lnSpc>
              <a:spcPct val="90000"/>
            </a:lnSpc>
            <a:spcBef>
              <a:spcPct val="0"/>
            </a:spcBef>
            <a:spcAft>
              <a:spcPct val="15000"/>
            </a:spcAft>
            <a:buChar char="•"/>
          </a:pPr>
          <a:r>
            <a:rPr lang="nl-NL" sz="1600" kern="1200" dirty="0"/>
            <a:t>Huismiddeltjes</a:t>
          </a:r>
        </a:p>
        <a:p>
          <a:pPr marL="171450" lvl="1" indent="-171450" algn="l" defTabSz="711200">
            <a:lnSpc>
              <a:spcPct val="90000"/>
            </a:lnSpc>
            <a:spcBef>
              <a:spcPct val="0"/>
            </a:spcBef>
            <a:spcAft>
              <a:spcPct val="15000"/>
            </a:spcAft>
            <a:buChar char="•"/>
          </a:pPr>
          <a:r>
            <a:rPr lang="nl-NL" sz="1600" kern="1200" dirty="0"/>
            <a:t>Doneren bespreken</a:t>
          </a:r>
        </a:p>
      </dsp:txBody>
      <dsp:txXfrm>
        <a:off x="3450754" y="648241"/>
        <a:ext cx="1762970" cy="1900620"/>
      </dsp:txXfrm>
    </dsp:sp>
    <dsp:sp modelId="{A8B5C637-3DEB-4462-BB9F-D867E980D97F}">
      <dsp:nvSpPr>
        <dsp:cNvPr id="0" name=""/>
        <dsp:cNvSpPr/>
      </dsp:nvSpPr>
      <dsp:spPr>
        <a:xfrm>
          <a:off x="5168904" y="129872"/>
          <a:ext cx="601846" cy="46624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nl-NL" sz="1300" kern="1200"/>
        </a:p>
      </dsp:txBody>
      <dsp:txXfrm>
        <a:off x="5168904" y="223120"/>
        <a:ext cx="461974" cy="279744"/>
      </dsp:txXfrm>
    </dsp:sp>
    <dsp:sp modelId="{FC80D9AF-5F52-4748-9037-A956F43B96D4}">
      <dsp:nvSpPr>
        <dsp:cNvPr id="0" name=""/>
        <dsp:cNvSpPr/>
      </dsp:nvSpPr>
      <dsp:spPr>
        <a:xfrm>
          <a:off x="6020574" y="132592"/>
          <a:ext cx="1872668" cy="691200"/>
        </a:xfrm>
        <a:prstGeom prst="roundRect">
          <a:avLst>
            <a:gd name="adj" fmla="val 10000"/>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60960" numCol="1" spcCol="1270" anchor="t" anchorCtr="0">
          <a:noAutofit/>
        </a:bodyPr>
        <a:lstStyle/>
        <a:p>
          <a:pPr marL="0" lvl="0" indent="0" algn="l" defTabSz="711200">
            <a:lnSpc>
              <a:spcPct val="90000"/>
            </a:lnSpc>
            <a:spcBef>
              <a:spcPct val="0"/>
            </a:spcBef>
            <a:spcAft>
              <a:spcPct val="35000"/>
            </a:spcAft>
            <a:buNone/>
          </a:pPr>
          <a:r>
            <a:rPr lang="nl-NL" sz="1600" kern="1200" dirty="0"/>
            <a:t>curatief</a:t>
          </a:r>
        </a:p>
      </dsp:txBody>
      <dsp:txXfrm>
        <a:off x="6020574" y="132592"/>
        <a:ext cx="1872668" cy="460800"/>
      </dsp:txXfrm>
    </dsp:sp>
    <dsp:sp modelId="{7065EDE8-9D19-422F-A291-44AE28253DCC}">
      <dsp:nvSpPr>
        <dsp:cNvPr id="0" name=""/>
        <dsp:cNvSpPr/>
      </dsp:nvSpPr>
      <dsp:spPr>
        <a:xfrm>
          <a:off x="6404132" y="593392"/>
          <a:ext cx="1872668" cy="2010318"/>
        </a:xfrm>
        <a:prstGeom prst="roundRect">
          <a:avLst>
            <a:gd name="adj" fmla="val 10000"/>
          </a:avLst>
        </a:prstGeom>
        <a:solidFill>
          <a:schemeClr val="lt1">
            <a:alpha val="90000"/>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13792" rIns="113792" bIns="113792" numCol="1" spcCol="1270" anchor="t" anchorCtr="0">
          <a:noAutofit/>
        </a:bodyPr>
        <a:lstStyle/>
        <a:p>
          <a:pPr marL="171450" lvl="1" indent="-171450" algn="l" defTabSz="711200">
            <a:lnSpc>
              <a:spcPct val="90000"/>
            </a:lnSpc>
            <a:spcBef>
              <a:spcPct val="0"/>
            </a:spcBef>
            <a:spcAft>
              <a:spcPct val="15000"/>
            </a:spcAft>
            <a:buChar char="•"/>
          </a:pPr>
          <a:r>
            <a:rPr lang="nl-NL" sz="1600" kern="1200" dirty="0"/>
            <a:t>Resetten</a:t>
          </a:r>
        </a:p>
        <a:p>
          <a:pPr marL="171450" lvl="1" indent="-171450" algn="l" defTabSz="711200">
            <a:lnSpc>
              <a:spcPct val="90000"/>
            </a:lnSpc>
            <a:spcBef>
              <a:spcPct val="0"/>
            </a:spcBef>
            <a:spcAft>
              <a:spcPct val="15000"/>
            </a:spcAft>
            <a:buChar char="•"/>
          </a:pPr>
          <a:r>
            <a:rPr lang="nl-NL" sz="1600" kern="1200" dirty="0"/>
            <a:t>Nachtvoedingen tijdelijk overslaan</a:t>
          </a:r>
        </a:p>
        <a:p>
          <a:pPr marL="171450" lvl="1" indent="-171450" algn="l" defTabSz="711200">
            <a:lnSpc>
              <a:spcPct val="90000"/>
            </a:lnSpc>
            <a:spcBef>
              <a:spcPct val="0"/>
            </a:spcBef>
            <a:spcAft>
              <a:spcPct val="15000"/>
            </a:spcAft>
            <a:buChar char="•"/>
          </a:pPr>
          <a:r>
            <a:rPr lang="nl-NL" sz="1600" kern="1200" dirty="0"/>
            <a:t>‘Gewone’ pil</a:t>
          </a:r>
        </a:p>
        <a:p>
          <a:pPr marL="171450" lvl="1" indent="-171450" algn="l" defTabSz="711200">
            <a:lnSpc>
              <a:spcPct val="90000"/>
            </a:lnSpc>
            <a:spcBef>
              <a:spcPct val="0"/>
            </a:spcBef>
            <a:spcAft>
              <a:spcPct val="15000"/>
            </a:spcAft>
            <a:buChar char="•"/>
          </a:pPr>
          <a:r>
            <a:rPr lang="nl-NL" sz="1600" kern="1200" dirty="0"/>
            <a:t>?</a:t>
          </a:r>
        </a:p>
        <a:p>
          <a:pPr marL="171450" lvl="1" indent="-171450" algn="l" defTabSz="711200">
            <a:lnSpc>
              <a:spcPct val="90000"/>
            </a:lnSpc>
            <a:spcBef>
              <a:spcPct val="0"/>
            </a:spcBef>
            <a:spcAft>
              <a:spcPct val="15000"/>
            </a:spcAft>
            <a:buChar char="•"/>
          </a:pPr>
          <a:endParaRPr lang="nl-NL" sz="1600" kern="1200" dirty="0"/>
        </a:p>
      </dsp:txBody>
      <dsp:txXfrm>
        <a:off x="6458981" y="648241"/>
        <a:ext cx="1762970" cy="1900620"/>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9F7E35-011E-4E94-9578-4F2B04DB5753}">
      <dsp:nvSpPr>
        <dsp:cNvPr id="0" name=""/>
        <dsp:cNvSpPr/>
      </dsp:nvSpPr>
      <dsp:spPr>
        <a:xfrm>
          <a:off x="275073" y="0"/>
          <a:ext cx="4709131" cy="4709131"/>
        </a:xfrm>
        <a:prstGeom prst="diamond">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8CC6783-E860-4C15-8BC8-A712E5B1B293}">
      <dsp:nvSpPr>
        <dsp:cNvPr id="0" name=""/>
        <dsp:cNvSpPr/>
      </dsp:nvSpPr>
      <dsp:spPr>
        <a:xfrm>
          <a:off x="722440" y="447367"/>
          <a:ext cx="1836561" cy="1836561"/>
        </a:xfrm>
        <a:prstGeom prst="roundRect">
          <a:avLst/>
        </a:prstGeom>
        <a:solidFill>
          <a:schemeClr val="accent2">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nl-NL" sz="1900" kern="1200"/>
            <a:t>Mondspelletjes, lichaamstaal interpreteren</a:t>
          </a:r>
          <a:endParaRPr lang="en-US" sz="1900" kern="1200"/>
        </a:p>
      </dsp:txBody>
      <dsp:txXfrm>
        <a:off x="812094" y="537021"/>
        <a:ext cx="1657253" cy="1657253"/>
      </dsp:txXfrm>
    </dsp:sp>
    <dsp:sp modelId="{498B1AED-8352-4D2B-9657-692444301781}">
      <dsp:nvSpPr>
        <dsp:cNvPr id="0" name=""/>
        <dsp:cNvSpPr/>
      </dsp:nvSpPr>
      <dsp:spPr>
        <a:xfrm>
          <a:off x="2700275" y="447367"/>
          <a:ext cx="1836561" cy="1836561"/>
        </a:xfrm>
        <a:prstGeom prst="roundRect">
          <a:avLst/>
        </a:prstGeom>
        <a:solidFill>
          <a:schemeClr val="accent3">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nl-NL" sz="1900" kern="1200" dirty="0"/>
            <a:t>(H)erkenning partnertrauma rond borstvoeding</a:t>
          </a:r>
          <a:endParaRPr lang="en-US" sz="1900" kern="1200" dirty="0"/>
        </a:p>
      </dsp:txBody>
      <dsp:txXfrm>
        <a:off x="2789929" y="537021"/>
        <a:ext cx="1657253" cy="1657253"/>
      </dsp:txXfrm>
    </dsp:sp>
    <dsp:sp modelId="{2C77A6F0-6BE0-4D09-89B5-FA375FEFF63E}">
      <dsp:nvSpPr>
        <dsp:cNvPr id="0" name=""/>
        <dsp:cNvSpPr/>
      </dsp:nvSpPr>
      <dsp:spPr>
        <a:xfrm>
          <a:off x="722440" y="2425202"/>
          <a:ext cx="1836561" cy="1836561"/>
        </a:xfrm>
        <a:prstGeom prst="roundRect">
          <a:avLst/>
        </a:prstGeom>
        <a:solidFill>
          <a:schemeClr val="accent4">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nl-NL" sz="1900" kern="1200" dirty="0"/>
            <a:t>Veel huidcontact: partner loopt 9 maanden achter</a:t>
          </a:r>
          <a:endParaRPr lang="en-US" sz="1900" kern="1200" dirty="0"/>
        </a:p>
      </dsp:txBody>
      <dsp:txXfrm>
        <a:off x="812094" y="2514856"/>
        <a:ext cx="1657253" cy="1657253"/>
      </dsp:txXfrm>
    </dsp:sp>
    <dsp:sp modelId="{0F79BEE3-36C3-48EC-8C1B-09DD7DD192ED}">
      <dsp:nvSpPr>
        <dsp:cNvPr id="0" name=""/>
        <dsp:cNvSpPr/>
      </dsp:nvSpPr>
      <dsp:spPr>
        <a:xfrm>
          <a:off x="2700275" y="2425202"/>
          <a:ext cx="1836561" cy="1836561"/>
        </a:xfrm>
        <a:prstGeom prst="roundRect">
          <a:avLst/>
        </a:prstGeom>
        <a:solidFill>
          <a:schemeClr val="accent5">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nl-NL" sz="1900" kern="1200" dirty="0"/>
            <a:t>Gesprek over motivatie bij beiden</a:t>
          </a:r>
          <a:endParaRPr lang="en-US" sz="1900" kern="1200" dirty="0"/>
        </a:p>
      </dsp:txBody>
      <dsp:txXfrm>
        <a:off x="2789929" y="2514856"/>
        <a:ext cx="1657253" cy="1657253"/>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3599BA-F51D-4CC4-A1F5-10698FC63A88}">
      <dsp:nvSpPr>
        <dsp:cNvPr id="0" name=""/>
        <dsp:cNvSpPr/>
      </dsp:nvSpPr>
      <dsp:spPr>
        <a:xfrm>
          <a:off x="2007748" y="392515"/>
          <a:ext cx="5232675" cy="5232675"/>
        </a:xfrm>
        <a:prstGeom prst="pie">
          <a:avLst>
            <a:gd name="adj1" fmla="val 16200000"/>
            <a:gd name="adj2" fmla="val 0"/>
          </a:avLst>
        </a:prstGeom>
        <a:solidFill>
          <a:schemeClr val="accent2">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r>
            <a:rPr lang="nl-NL" sz="2600" kern="1200" dirty="0"/>
            <a:t>Opluchting kan samen met de rest</a:t>
          </a:r>
        </a:p>
      </dsp:txBody>
      <dsp:txXfrm>
        <a:off x="4785427" y="1477049"/>
        <a:ext cx="1931106" cy="1432756"/>
      </dsp:txXfrm>
    </dsp:sp>
    <dsp:sp modelId="{841DD940-7260-4ABC-BE19-B0BF0D06FF3C}">
      <dsp:nvSpPr>
        <dsp:cNvPr id="0" name=""/>
        <dsp:cNvSpPr/>
      </dsp:nvSpPr>
      <dsp:spPr>
        <a:xfrm>
          <a:off x="2007748" y="568184"/>
          <a:ext cx="5232675" cy="5232675"/>
        </a:xfrm>
        <a:prstGeom prst="pie">
          <a:avLst>
            <a:gd name="adj1" fmla="val 0"/>
            <a:gd name="adj2" fmla="val 5400000"/>
          </a:avLst>
        </a:prstGeom>
        <a:solidFill>
          <a:schemeClr val="accent2">
            <a:hueOff val="-482067"/>
            <a:satOff val="-3308"/>
            <a:lumOff val="1699"/>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r>
            <a:rPr lang="nl-NL" sz="2600" kern="1200" dirty="0"/>
            <a:t>Schaamte wordt kleiner door delen</a:t>
          </a:r>
        </a:p>
      </dsp:txBody>
      <dsp:txXfrm>
        <a:off x="4785427" y="3283568"/>
        <a:ext cx="1931106" cy="1432756"/>
      </dsp:txXfrm>
    </dsp:sp>
    <dsp:sp modelId="{F8B26693-D406-4A70-A0BF-5AACB3E1044C}">
      <dsp:nvSpPr>
        <dsp:cNvPr id="0" name=""/>
        <dsp:cNvSpPr/>
      </dsp:nvSpPr>
      <dsp:spPr>
        <a:xfrm>
          <a:off x="1832080" y="568184"/>
          <a:ext cx="5232675" cy="5232675"/>
        </a:xfrm>
        <a:prstGeom prst="pie">
          <a:avLst>
            <a:gd name="adj1" fmla="val 5400000"/>
            <a:gd name="adj2" fmla="val 10800000"/>
          </a:avLst>
        </a:prstGeom>
        <a:solidFill>
          <a:schemeClr val="accent2">
            <a:hueOff val="-964133"/>
            <a:satOff val="-6616"/>
            <a:lumOff val="3399"/>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r>
            <a:rPr lang="nl-NL" sz="2600" kern="1200"/>
            <a:t>Met schuld kun je redeneren</a:t>
          </a:r>
          <a:endParaRPr lang="nl-NL" sz="2600" kern="1200" dirty="0"/>
        </a:p>
      </dsp:txBody>
      <dsp:txXfrm>
        <a:off x="2355970" y="3283568"/>
        <a:ext cx="1931106" cy="1432756"/>
      </dsp:txXfrm>
    </dsp:sp>
    <dsp:sp modelId="{14542555-9AC3-4D75-B8A4-261061832711}">
      <dsp:nvSpPr>
        <dsp:cNvPr id="0" name=""/>
        <dsp:cNvSpPr/>
      </dsp:nvSpPr>
      <dsp:spPr>
        <a:xfrm>
          <a:off x="1832080" y="392515"/>
          <a:ext cx="5232675" cy="5232675"/>
        </a:xfrm>
        <a:prstGeom prst="pie">
          <a:avLst>
            <a:gd name="adj1" fmla="val 10800000"/>
            <a:gd name="adj2" fmla="val 16200000"/>
          </a:avLst>
        </a:prstGeom>
        <a:solidFill>
          <a:schemeClr val="accent2">
            <a:hueOff val="-1446200"/>
            <a:satOff val="-9924"/>
            <a:lumOff val="5098"/>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r>
            <a:rPr lang="nl-NL" sz="2600" kern="1200"/>
            <a:t>Verdriet moet slijten</a:t>
          </a:r>
          <a:endParaRPr lang="nl-NL" sz="2600" kern="1200" dirty="0"/>
        </a:p>
      </dsp:txBody>
      <dsp:txXfrm>
        <a:off x="2355970" y="1477049"/>
        <a:ext cx="1931106" cy="1432756"/>
      </dsp:txXfrm>
    </dsp:sp>
    <dsp:sp modelId="{24E4FE7E-5669-40D1-BE95-EA4A02689D2B}">
      <dsp:nvSpPr>
        <dsp:cNvPr id="0" name=""/>
        <dsp:cNvSpPr/>
      </dsp:nvSpPr>
      <dsp:spPr>
        <a:xfrm>
          <a:off x="1683821" y="68588"/>
          <a:ext cx="5880530" cy="5880530"/>
        </a:xfrm>
        <a:prstGeom prst="circularArrow">
          <a:avLst>
            <a:gd name="adj1" fmla="val 5085"/>
            <a:gd name="adj2" fmla="val 327528"/>
            <a:gd name="adj3" fmla="val 21272472"/>
            <a:gd name="adj4" fmla="val 16200000"/>
            <a:gd name="adj5" fmla="val 5932"/>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0326C60-E586-4C6C-AF2C-53D3B9B501C7}">
      <dsp:nvSpPr>
        <dsp:cNvPr id="0" name=""/>
        <dsp:cNvSpPr/>
      </dsp:nvSpPr>
      <dsp:spPr>
        <a:xfrm>
          <a:off x="1683821" y="244256"/>
          <a:ext cx="5880530" cy="5880530"/>
        </a:xfrm>
        <a:prstGeom prst="circularArrow">
          <a:avLst>
            <a:gd name="adj1" fmla="val 5085"/>
            <a:gd name="adj2" fmla="val 327528"/>
            <a:gd name="adj3" fmla="val 5072472"/>
            <a:gd name="adj4" fmla="val 0"/>
            <a:gd name="adj5" fmla="val 5932"/>
          </a:avLst>
        </a:prstGeom>
        <a:solidFill>
          <a:schemeClr val="accent2">
            <a:hueOff val="-482067"/>
            <a:satOff val="-3308"/>
            <a:lumOff val="1699"/>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3D2F727-D2E9-41AA-9CE4-B522FC764A0F}">
      <dsp:nvSpPr>
        <dsp:cNvPr id="0" name=""/>
        <dsp:cNvSpPr/>
      </dsp:nvSpPr>
      <dsp:spPr>
        <a:xfrm>
          <a:off x="1508152" y="244256"/>
          <a:ext cx="5880530" cy="5880530"/>
        </a:xfrm>
        <a:prstGeom prst="circularArrow">
          <a:avLst>
            <a:gd name="adj1" fmla="val 5085"/>
            <a:gd name="adj2" fmla="val 327528"/>
            <a:gd name="adj3" fmla="val 10472472"/>
            <a:gd name="adj4" fmla="val 5400000"/>
            <a:gd name="adj5" fmla="val 5932"/>
          </a:avLst>
        </a:prstGeom>
        <a:solidFill>
          <a:schemeClr val="accent2">
            <a:hueOff val="-964133"/>
            <a:satOff val="-6616"/>
            <a:lumOff val="3399"/>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18C53CE-09AE-4D5D-B34F-A7FDC154152A}">
      <dsp:nvSpPr>
        <dsp:cNvPr id="0" name=""/>
        <dsp:cNvSpPr/>
      </dsp:nvSpPr>
      <dsp:spPr>
        <a:xfrm>
          <a:off x="1508152" y="68588"/>
          <a:ext cx="5880530" cy="5880530"/>
        </a:xfrm>
        <a:prstGeom prst="circularArrow">
          <a:avLst>
            <a:gd name="adj1" fmla="val 5085"/>
            <a:gd name="adj2" fmla="val 327528"/>
            <a:gd name="adj3" fmla="val 15872472"/>
            <a:gd name="adj4" fmla="val 10800000"/>
            <a:gd name="adj5" fmla="val 5932"/>
          </a:avLst>
        </a:prstGeom>
        <a:solidFill>
          <a:schemeClr val="accent2">
            <a:hueOff val="-1446200"/>
            <a:satOff val="-9924"/>
            <a:lumOff val="5098"/>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AC4E73-0C18-4FD9-BAB0-E2BB848324A2}">
      <dsp:nvSpPr>
        <dsp:cNvPr id="0" name=""/>
        <dsp:cNvSpPr/>
      </dsp:nvSpPr>
      <dsp:spPr>
        <a:xfrm>
          <a:off x="737690" y="405189"/>
          <a:ext cx="1543092" cy="1543092"/>
        </a:xfrm>
        <a:prstGeom prst="pieWedge">
          <a:avLst/>
        </a:prstGeom>
        <a:solidFill>
          <a:srgbClr val="00B050"/>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nl-NL" sz="1300" kern="1200" dirty="0"/>
            <a:t>Opluchting</a:t>
          </a:r>
        </a:p>
      </dsp:txBody>
      <dsp:txXfrm>
        <a:off x="1189651" y="857150"/>
        <a:ext cx="1091131" cy="1091131"/>
      </dsp:txXfrm>
    </dsp:sp>
    <dsp:sp modelId="{72DEC5A0-6AB0-41D4-97A6-823F35B5B259}">
      <dsp:nvSpPr>
        <dsp:cNvPr id="0" name=""/>
        <dsp:cNvSpPr/>
      </dsp:nvSpPr>
      <dsp:spPr>
        <a:xfrm rot="5400000">
          <a:off x="2716628" y="3196291"/>
          <a:ext cx="1543092" cy="1543092"/>
        </a:xfrm>
        <a:prstGeom prst="pieWedge">
          <a:avLst/>
        </a:prstGeom>
        <a:solidFill>
          <a:schemeClr val="accent3">
            <a:lumMod val="60000"/>
            <a:lumOff val="4000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nl-NL" sz="1300" kern="1200" dirty="0"/>
            <a:t>Verdriet</a:t>
          </a:r>
        </a:p>
      </dsp:txBody>
      <dsp:txXfrm rot="-5400000">
        <a:off x="2716628" y="3648252"/>
        <a:ext cx="1091131" cy="1091131"/>
      </dsp:txXfrm>
    </dsp:sp>
    <dsp:sp modelId="{6544721B-8527-4723-BAD7-FFFF67230DFC}">
      <dsp:nvSpPr>
        <dsp:cNvPr id="0" name=""/>
        <dsp:cNvSpPr/>
      </dsp:nvSpPr>
      <dsp:spPr>
        <a:xfrm rot="10800000">
          <a:off x="2352057" y="2019556"/>
          <a:ext cx="1543092" cy="1543092"/>
        </a:xfrm>
        <a:prstGeom prst="pieWedge">
          <a:avLst/>
        </a:prstGeom>
        <a:solidFill>
          <a:schemeClr val="bg1">
            <a:lumMod val="5000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nl-NL" sz="1300" kern="1200" dirty="0"/>
            <a:t>Schuldgevoel</a:t>
          </a:r>
        </a:p>
      </dsp:txBody>
      <dsp:txXfrm rot="10800000">
        <a:off x="2352057" y="2019556"/>
        <a:ext cx="1091131" cy="1091131"/>
      </dsp:txXfrm>
    </dsp:sp>
    <dsp:sp modelId="{65723A13-A381-47D1-919A-6BD075C18F38}">
      <dsp:nvSpPr>
        <dsp:cNvPr id="0" name=""/>
        <dsp:cNvSpPr/>
      </dsp:nvSpPr>
      <dsp:spPr>
        <a:xfrm rot="13858717">
          <a:off x="829581" y="3196291"/>
          <a:ext cx="1543092" cy="1543092"/>
        </a:xfrm>
        <a:prstGeom prst="pieWedge">
          <a:avLst/>
        </a:prstGeom>
        <a:solidFill>
          <a:schemeClr val="accent2">
            <a:lumMod val="60000"/>
            <a:lumOff val="4000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nl-NL" sz="1300" kern="1200" dirty="0"/>
            <a:t>Schaamte</a:t>
          </a:r>
        </a:p>
      </dsp:txBody>
      <dsp:txXfrm rot="5400000">
        <a:off x="1088849" y="3104425"/>
        <a:ext cx="1091131" cy="1091131"/>
      </dsp:txXfrm>
    </dsp:sp>
    <dsp:sp modelId="{8D295B08-8CD6-4371-A9CE-BC4B7BC71D8C}">
      <dsp:nvSpPr>
        <dsp:cNvPr id="0" name=""/>
        <dsp:cNvSpPr/>
      </dsp:nvSpPr>
      <dsp:spPr>
        <a:xfrm>
          <a:off x="2050032" y="1663183"/>
          <a:ext cx="532776" cy="463284"/>
        </a:xfrm>
        <a:prstGeom prst="circularArrow">
          <a:avLst/>
        </a:prstGeom>
        <a:solidFill>
          <a:schemeClr val="accent3">
            <a:tint val="40000"/>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6C052D7-BA28-48F5-BDF7-DEF585D8C5B8}">
      <dsp:nvSpPr>
        <dsp:cNvPr id="0" name=""/>
        <dsp:cNvSpPr/>
      </dsp:nvSpPr>
      <dsp:spPr>
        <a:xfrm rot="10800000">
          <a:off x="2050032" y="1841370"/>
          <a:ext cx="532776" cy="463284"/>
        </a:xfrm>
        <a:prstGeom prst="circularArrow">
          <a:avLst/>
        </a:prstGeom>
        <a:solidFill>
          <a:schemeClr val="accent3">
            <a:tint val="40000"/>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C4DDAD-AED1-4374-BC34-3CAD062F9FD3}">
      <dsp:nvSpPr>
        <dsp:cNvPr id="0" name=""/>
        <dsp:cNvSpPr/>
      </dsp:nvSpPr>
      <dsp:spPr>
        <a:xfrm>
          <a:off x="0" y="3045"/>
          <a:ext cx="5259278" cy="1076400"/>
        </a:xfrm>
        <a:prstGeom prst="roundRect">
          <a:avLst/>
        </a:prstGeom>
        <a:solidFill>
          <a:srgbClr val="0070C0"/>
        </a:solidFill>
        <a:ln>
          <a:noFill/>
        </a:ln>
        <a:effectLst>
          <a:outerShdw blurRad="38100" dist="25400" dir="5400000" rotWithShape="0">
            <a:srgbClr val="000000">
              <a:alpha val="5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5260" tIns="175260" rIns="175260" bIns="175260" numCol="1" spcCol="1270" anchor="ctr" anchorCtr="0">
          <a:noAutofit/>
        </a:bodyPr>
        <a:lstStyle/>
        <a:p>
          <a:pPr marL="0" lvl="0" indent="0" algn="l" defTabSz="2044700">
            <a:lnSpc>
              <a:spcPct val="90000"/>
            </a:lnSpc>
            <a:spcBef>
              <a:spcPct val="0"/>
            </a:spcBef>
            <a:spcAft>
              <a:spcPct val="35000"/>
            </a:spcAft>
            <a:buNone/>
          </a:pPr>
          <a:r>
            <a:rPr lang="nl-NL" sz="4600" kern="1200" dirty="0"/>
            <a:t>Te weinig melk</a:t>
          </a:r>
          <a:endParaRPr lang="en-US" sz="4600" kern="1200" dirty="0"/>
        </a:p>
      </dsp:txBody>
      <dsp:txXfrm>
        <a:off x="52546" y="55591"/>
        <a:ext cx="5154186" cy="971308"/>
      </dsp:txXfrm>
    </dsp:sp>
    <dsp:sp modelId="{C1DA90DD-AC2E-4396-8041-1244D9D06E08}">
      <dsp:nvSpPr>
        <dsp:cNvPr id="0" name=""/>
        <dsp:cNvSpPr/>
      </dsp:nvSpPr>
      <dsp:spPr>
        <a:xfrm>
          <a:off x="0" y="1211925"/>
          <a:ext cx="5259278" cy="1076400"/>
        </a:xfrm>
        <a:prstGeom prst="roundRect">
          <a:avLst/>
        </a:prstGeom>
        <a:solidFill>
          <a:srgbClr val="0070C0"/>
        </a:solidFill>
        <a:ln>
          <a:noFill/>
        </a:ln>
        <a:effectLst>
          <a:outerShdw blurRad="38100" dist="25400" dir="5400000" rotWithShape="0">
            <a:srgbClr val="000000">
              <a:alpha val="5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5260" tIns="175260" rIns="175260" bIns="175260" numCol="1" spcCol="1270" anchor="ctr" anchorCtr="0">
          <a:noAutofit/>
        </a:bodyPr>
        <a:lstStyle/>
        <a:p>
          <a:pPr marL="0" lvl="0" indent="0" algn="l" defTabSz="2044700">
            <a:lnSpc>
              <a:spcPct val="90000"/>
            </a:lnSpc>
            <a:spcBef>
              <a:spcPct val="0"/>
            </a:spcBef>
            <a:spcAft>
              <a:spcPct val="35000"/>
            </a:spcAft>
            <a:buNone/>
          </a:pPr>
          <a:r>
            <a:rPr lang="nl-NL" sz="4600" kern="1200"/>
            <a:t>Pijn</a:t>
          </a:r>
          <a:endParaRPr lang="en-US" sz="4600" kern="1200"/>
        </a:p>
      </dsp:txBody>
      <dsp:txXfrm>
        <a:off x="52546" y="1264471"/>
        <a:ext cx="5154186" cy="971308"/>
      </dsp:txXfrm>
    </dsp:sp>
    <dsp:sp modelId="{81D5B9E3-3208-45F2-9A90-2FDA0BBD7642}">
      <dsp:nvSpPr>
        <dsp:cNvPr id="0" name=""/>
        <dsp:cNvSpPr/>
      </dsp:nvSpPr>
      <dsp:spPr>
        <a:xfrm>
          <a:off x="0" y="2420805"/>
          <a:ext cx="5259278" cy="1076400"/>
        </a:xfrm>
        <a:prstGeom prst="roundRect">
          <a:avLst/>
        </a:prstGeom>
        <a:solidFill>
          <a:srgbClr val="0070C0"/>
        </a:solidFill>
        <a:ln>
          <a:noFill/>
        </a:ln>
        <a:effectLst>
          <a:outerShdw blurRad="38100" dist="25400" dir="5400000" rotWithShape="0">
            <a:srgbClr val="000000">
              <a:alpha val="5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5260" tIns="175260" rIns="175260" bIns="175260" numCol="1" spcCol="1270" anchor="ctr" anchorCtr="0">
          <a:noAutofit/>
        </a:bodyPr>
        <a:lstStyle/>
        <a:p>
          <a:pPr marL="0" lvl="0" indent="0" algn="l" defTabSz="2044700">
            <a:lnSpc>
              <a:spcPct val="90000"/>
            </a:lnSpc>
            <a:spcBef>
              <a:spcPct val="0"/>
            </a:spcBef>
            <a:spcAft>
              <a:spcPct val="35000"/>
            </a:spcAft>
            <a:buNone/>
          </a:pPr>
          <a:r>
            <a:rPr lang="nl-NL" sz="4600" kern="1200" dirty="0"/>
            <a:t>Aanleggen lukte niet</a:t>
          </a:r>
          <a:endParaRPr lang="en-US" sz="4600" kern="1200" dirty="0"/>
        </a:p>
      </dsp:txBody>
      <dsp:txXfrm>
        <a:off x="52546" y="2473351"/>
        <a:ext cx="5154186" cy="971308"/>
      </dsp:txXfrm>
    </dsp:sp>
    <dsp:sp modelId="{5EB5575F-CFDD-41C3-85E8-6F43E82D86E3}">
      <dsp:nvSpPr>
        <dsp:cNvPr id="0" name=""/>
        <dsp:cNvSpPr/>
      </dsp:nvSpPr>
      <dsp:spPr>
        <a:xfrm>
          <a:off x="0" y="3629685"/>
          <a:ext cx="5259278" cy="1076400"/>
        </a:xfrm>
        <a:prstGeom prst="roundRect">
          <a:avLst/>
        </a:prstGeom>
        <a:solidFill>
          <a:srgbClr val="0070C0"/>
        </a:solidFill>
        <a:ln>
          <a:noFill/>
        </a:ln>
        <a:effectLst>
          <a:outerShdw blurRad="38100" dist="25400" dir="5400000" rotWithShape="0">
            <a:srgbClr val="000000">
              <a:alpha val="5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5260" tIns="175260" rIns="175260" bIns="175260" numCol="1" spcCol="1270" anchor="ctr" anchorCtr="0">
          <a:noAutofit/>
        </a:bodyPr>
        <a:lstStyle/>
        <a:p>
          <a:pPr marL="0" lvl="0" indent="0" algn="l" defTabSz="2044700">
            <a:lnSpc>
              <a:spcPct val="90000"/>
            </a:lnSpc>
            <a:spcBef>
              <a:spcPct val="0"/>
            </a:spcBef>
            <a:spcAft>
              <a:spcPct val="35000"/>
            </a:spcAft>
            <a:buNone/>
          </a:pPr>
          <a:r>
            <a:rPr lang="nl-NL" sz="4600" kern="1200" dirty="0"/>
            <a:t>Te veel melk</a:t>
          </a:r>
          <a:endParaRPr lang="en-US" sz="4600" kern="1200" dirty="0"/>
        </a:p>
      </dsp:txBody>
      <dsp:txXfrm>
        <a:off x="52546" y="3682231"/>
        <a:ext cx="5154186" cy="97130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DA90DD-AC2E-4396-8041-1244D9D06E08}">
      <dsp:nvSpPr>
        <dsp:cNvPr id="0" name=""/>
        <dsp:cNvSpPr/>
      </dsp:nvSpPr>
      <dsp:spPr>
        <a:xfrm>
          <a:off x="0" y="216948"/>
          <a:ext cx="1411728" cy="280799"/>
        </a:xfrm>
        <a:prstGeom prst="roundRect">
          <a:avLst/>
        </a:prstGeom>
        <a:solidFill>
          <a:schemeClr val="accent3">
            <a:lumMod val="75000"/>
          </a:schemeClr>
        </a:solidFill>
        <a:ln>
          <a:noFill/>
        </a:ln>
        <a:effectLst>
          <a:outerShdw blurRad="38100" dist="25400" dir="5400000" rotWithShape="0">
            <a:srgbClr val="000000">
              <a:alpha val="5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nl-NL" sz="1200" kern="1200"/>
            <a:t>Pijn</a:t>
          </a:r>
          <a:endParaRPr lang="en-US" sz="1200" kern="1200"/>
        </a:p>
      </dsp:txBody>
      <dsp:txXfrm>
        <a:off x="13707" y="230655"/>
        <a:ext cx="1384314" cy="253385"/>
      </dsp:txXfrm>
    </dsp:sp>
    <dsp:sp modelId="{81D5B9E3-3208-45F2-9A90-2FDA0BBD7642}">
      <dsp:nvSpPr>
        <dsp:cNvPr id="0" name=""/>
        <dsp:cNvSpPr/>
      </dsp:nvSpPr>
      <dsp:spPr>
        <a:xfrm>
          <a:off x="0" y="532308"/>
          <a:ext cx="1411728" cy="280799"/>
        </a:xfrm>
        <a:prstGeom prst="roundRect">
          <a:avLst/>
        </a:prstGeom>
        <a:solidFill>
          <a:schemeClr val="accent3">
            <a:lumMod val="75000"/>
          </a:schemeClr>
        </a:solidFill>
        <a:ln>
          <a:noFill/>
        </a:ln>
        <a:effectLst>
          <a:outerShdw blurRad="38100" dist="25400" dir="5400000" rotWithShape="0">
            <a:srgbClr val="000000">
              <a:alpha val="5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nl-NL" sz="1200" kern="1200" dirty="0"/>
            <a:t>Aanleggen lukte niet</a:t>
          </a:r>
          <a:endParaRPr lang="en-US" sz="1200" kern="1200" dirty="0"/>
        </a:p>
      </dsp:txBody>
      <dsp:txXfrm>
        <a:off x="13707" y="546015"/>
        <a:ext cx="1384314" cy="253385"/>
      </dsp:txXfrm>
    </dsp:sp>
    <dsp:sp modelId="{5EB5575F-CFDD-41C3-85E8-6F43E82D86E3}">
      <dsp:nvSpPr>
        <dsp:cNvPr id="0" name=""/>
        <dsp:cNvSpPr/>
      </dsp:nvSpPr>
      <dsp:spPr>
        <a:xfrm>
          <a:off x="0" y="847668"/>
          <a:ext cx="1411728" cy="280799"/>
        </a:xfrm>
        <a:prstGeom prst="roundRect">
          <a:avLst/>
        </a:prstGeom>
        <a:solidFill>
          <a:schemeClr val="accent3">
            <a:lumMod val="75000"/>
          </a:schemeClr>
        </a:solidFill>
        <a:ln>
          <a:noFill/>
        </a:ln>
        <a:effectLst>
          <a:outerShdw blurRad="38100" dist="25400" dir="5400000" rotWithShape="0">
            <a:srgbClr val="000000">
              <a:alpha val="5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nl-NL" sz="1200" kern="1200" dirty="0"/>
            <a:t>Te veel melk</a:t>
          </a:r>
          <a:endParaRPr lang="en-US" sz="1200" kern="1200" dirty="0"/>
        </a:p>
      </dsp:txBody>
      <dsp:txXfrm>
        <a:off x="13707" y="861375"/>
        <a:ext cx="1384314" cy="25338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55494C-0CAD-4163-90C2-70B5D26E1694}">
      <dsp:nvSpPr>
        <dsp:cNvPr id="0" name=""/>
        <dsp:cNvSpPr/>
      </dsp:nvSpPr>
      <dsp:spPr>
        <a:xfrm>
          <a:off x="897346" y="586106"/>
          <a:ext cx="4860285" cy="4860285"/>
        </a:xfrm>
        <a:prstGeom prst="pie">
          <a:avLst>
            <a:gd name="adj1" fmla="val 16200000"/>
            <a:gd name="adj2" fmla="val 20520000"/>
          </a:avLst>
        </a:prstGeom>
        <a:solidFill>
          <a:schemeClr val="accent6">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nl-NL" sz="1000" kern="1200" dirty="0"/>
            <a:t>Te weinig melk om naast voeden van de eigen baby(s) een hele voeding per dag extra af te kolven</a:t>
          </a:r>
        </a:p>
        <a:p>
          <a:pPr marL="0" lvl="0" algn="ctr" defTabSz="577850">
            <a:lnSpc>
              <a:spcPct val="90000"/>
            </a:lnSpc>
            <a:spcBef>
              <a:spcPct val="0"/>
            </a:spcBef>
            <a:spcAft>
              <a:spcPct val="35000"/>
            </a:spcAft>
            <a:buNone/>
          </a:pPr>
          <a:endParaRPr lang="nl-NL" sz="1000" kern="1200" dirty="0"/>
        </a:p>
      </dsp:txBody>
      <dsp:txXfrm>
        <a:off x="3388821" y="1312256"/>
        <a:ext cx="1649025" cy="1128280"/>
      </dsp:txXfrm>
    </dsp:sp>
    <dsp:sp modelId="{24FD8C72-3A57-452F-825E-0C5A342B87B4}">
      <dsp:nvSpPr>
        <dsp:cNvPr id="0" name=""/>
        <dsp:cNvSpPr/>
      </dsp:nvSpPr>
      <dsp:spPr>
        <a:xfrm>
          <a:off x="941186" y="580051"/>
          <a:ext cx="4860285" cy="4860285"/>
        </a:xfrm>
        <a:prstGeom prst="pie">
          <a:avLst>
            <a:gd name="adj1" fmla="val 20520000"/>
            <a:gd name="adj2" fmla="val 3240000"/>
          </a:avLst>
        </a:prstGeom>
        <a:solidFill>
          <a:schemeClr val="accent6">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nl-NL" sz="1000" kern="1200" dirty="0"/>
            <a:t>Te weinig melk om de eigen baby’s met 5 á 7 voedingen per dag goed te laten groeien</a:t>
          </a:r>
        </a:p>
      </dsp:txBody>
      <dsp:txXfrm>
        <a:off x="4117729" y="2778752"/>
        <a:ext cx="1446513" cy="1220857"/>
      </dsp:txXfrm>
    </dsp:sp>
    <dsp:sp modelId="{0B9B1092-7706-4548-B647-10BE8FAADF20}">
      <dsp:nvSpPr>
        <dsp:cNvPr id="0" name=""/>
        <dsp:cNvSpPr/>
      </dsp:nvSpPr>
      <dsp:spPr>
        <a:xfrm>
          <a:off x="941186" y="580051"/>
          <a:ext cx="4860285" cy="4860285"/>
        </a:xfrm>
        <a:prstGeom prst="pie">
          <a:avLst>
            <a:gd name="adj1" fmla="val 3240000"/>
            <a:gd name="adj2" fmla="val 7560000"/>
          </a:avLst>
        </a:prstGeom>
        <a:solidFill>
          <a:schemeClr val="accent6">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nl-NL" sz="1000" kern="1200" dirty="0"/>
            <a:t>Te weinig gekolfde melk om de eigen baby(s) 100% te voeden</a:t>
          </a:r>
        </a:p>
      </dsp:txBody>
      <dsp:txXfrm>
        <a:off x="2503420" y="4225265"/>
        <a:ext cx="1735816" cy="1041489"/>
      </dsp:txXfrm>
    </dsp:sp>
    <dsp:sp modelId="{A0AF0DF6-A26E-4E7D-9765-6A0EC4600D7D}">
      <dsp:nvSpPr>
        <dsp:cNvPr id="0" name=""/>
        <dsp:cNvSpPr/>
      </dsp:nvSpPr>
      <dsp:spPr>
        <a:xfrm>
          <a:off x="941186" y="580051"/>
          <a:ext cx="4860285" cy="4860285"/>
        </a:xfrm>
        <a:prstGeom prst="pie">
          <a:avLst>
            <a:gd name="adj1" fmla="val 7560000"/>
            <a:gd name="adj2" fmla="val 11880000"/>
          </a:avLst>
        </a:prstGeom>
        <a:solidFill>
          <a:schemeClr val="accent6">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nl-NL" sz="1000" kern="1200" dirty="0"/>
            <a:t>Te weinig melk om met aanleggen de eigen baby(s) 100% te kunnen voeden</a:t>
          </a:r>
        </a:p>
      </dsp:txBody>
      <dsp:txXfrm>
        <a:off x="1172628" y="2778752"/>
        <a:ext cx="1446513" cy="1220857"/>
      </dsp:txXfrm>
    </dsp:sp>
    <dsp:sp modelId="{EE28F8C5-EFD7-4FC6-A8C5-EC1308141B41}">
      <dsp:nvSpPr>
        <dsp:cNvPr id="0" name=""/>
        <dsp:cNvSpPr/>
      </dsp:nvSpPr>
      <dsp:spPr>
        <a:xfrm>
          <a:off x="941186" y="580051"/>
          <a:ext cx="4860285" cy="4860285"/>
        </a:xfrm>
        <a:prstGeom prst="pie">
          <a:avLst>
            <a:gd name="adj1" fmla="val 11880000"/>
            <a:gd name="adj2" fmla="val 16200000"/>
          </a:avLst>
        </a:prstGeom>
        <a:solidFill>
          <a:schemeClr val="accent6">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nl-NL" sz="1000" b="1" kern="1200" dirty="0"/>
            <a:t>Bij goed borstvoedingsmanagement te weinig melk om de eigen baby(s) 100% te kunnen voeden zolang moeder dat wil</a:t>
          </a:r>
        </a:p>
      </dsp:txBody>
      <dsp:txXfrm>
        <a:off x="1649977" y="1320666"/>
        <a:ext cx="1649025" cy="112828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2E4E68-CFFA-4454-972E-14E895B74502}">
      <dsp:nvSpPr>
        <dsp:cNvPr id="0" name=""/>
        <dsp:cNvSpPr/>
      </dsp:nvSpPr>
      <dsp:spPr>
        <a:xfrm rot="5400000">
          <a:off x="-225915" y="226739"/>
          <a:ext cx="1506105" cy="1054274"/>
        </a:xfrm>
        <a:prstGeom prst="chevron">
          <a:avLst/>
        </a:prstGeom>
        <a:solidFill>
          <a:srgbClr val="299303"/>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nl-NL" sz="3100" kern="1200" dirty="0"/>
            <a:t>5%</a:t>
          </a:r>
        </a:p>
      </dsp:txBody>
      <dsp:txXfrm rot="-5400000">
        <a:off x="1" y="527960"/>
        <a:ext cx="1054274" cy="451831"/>
      </dsp:txXfrm>
    </dsp:sp>
    <dsp:sp modelId="{52EB1C69-1E35-4B02-B7A5-9D8CA3A1DBD8}">
      <dsp:nvSpPr>
        <dsp:cNvPr id="0" name=""/>
        <dsp:cNvSpPr/>
      </dsp:nvSpPr>
      <dsp:spPr>
        <a:xfrm rot="5400000">
          <a:off x="2127887" y="-1073613"/>
          <a:ext cx="978968" cy="3126194"/>
        </a:xfrm>
        <a:prstGeom prst="round2SameRect">
          <a:avLst/>
        </a:prstGeom>
        <a:solidFill>
          <a:schemeClr val="lt1">
            <a:alpha val="90000"/>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nl-NL" sz="2000" kern="1200" dirty="0"/>
            <a:t>Gaat goed!</a:t>
          </a:r>
        </a:p>
        <a:p>
          <a:pPr marL="228600" lvl="1" indent="-228600" algn="l" defTabSz="889000">
            <a:lnSpc>
              <a:spcPct val="90000"/>
            </a:lnSpc>
            <a:spcBef>
              <a:spcPct val="0"/>
            </a:spcBef>
            <a:spcAft>
              <a:spcPct val="15000"/>
            </a:spcAft>
            <a:buChar char="•"/>
          </a:pPr>
          <a:r>
            <a:rPr lang="nl-NL" sz="2000" kern="1200" dirty="0"/>
            <a:t>Lekker zo doorgaan</a:t>
          </a:r>
        </a:p>
      </dsp:txBody>
      <dsp:txXfrm rot="-5400000">
        <a:off x="1054275" y="47788"/>
        <a:ext cx="3078405" cy="883390"/>
      </dsp:txXfrm>
    </dsp:sp>
    <dsp:sp modelId="{E4011DFA-EA87-442B-ADEC-30C43EFABBBA}">
      <dsp:nvSpPr>
        <dsp:cNvPr id="0" name=""/>
        <dsp:cNvSpPr/>
      </dsp:nvSpPr>
      <dsp:spPr>
        <a:xfrm rot="5400000">
          <a:off x="-225915" y="1537457"/>
          <a:ext cx="1506105" cy="1054274"/>
        </a:xfrm>
        <a:prstGeom prst="chevron">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nl-NL" sz="3100" kern="1200" dirty="0"/>
            <a:t>7%</a:t>
          </a:r>
        </a:p>
      </dsp:txBody>
      <dsp:txXfrm rot="-5400000">
        <a:off x="1" y="1838678"/>
        <a:ext cx="1054274" cy="451831"/>
      </dsp:txXfrm>
    </dsp:sp>
    <dsp:sp modelId="{5DCD0C21-5DF6-49E0-A350-1F561940222B}">
      <dsp:nvSpPr>
        <dsp:cNvPr id="0" name=""/>
        <dsp:cNvSpPr/>
      </dsp:nvSpPr>
      <dsp:spPr>
        <a:xfrm rot="5400000">
          <a:off x="2127887" y="237929"/>
          <a:ext cx="978968" cy="3126194"/>
        </a:xfrm>
        <a:prstGeom prst="round2SameRect">
          <a:avLst/>
        </a:prstGeom>
        <a:solidFill>
          <a:schemeClr val="lt1">
            <a:alpha val="90000"/>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nl-NL" sz="2000" kern="1200" dirty="0"/>
            <a:t>Opletten</a:t>
          </a:r>
        </a:p>
        <a:p>
          <a:pPr marL="228600" lvl="1" indent="-228600" algn="l" defTabSz="889000">
            <a:lnSpc>
              <a:spcPct val="90000"/>
            </a:lnSpc>
            <a:spcBef>
              <a:spcPct val="0"/>
            </a:spcBef>
            <a:spcAft>
              <a:spcPct val="15000"/>
            </a:spcAft>
            <a:buChar char="•"/>
          </a:pPr>
          <a:r>
            <a:rPr lang="nl-NL" sz="2000" kern="1200" dirty="0"/>
            <a:t>Voedingen observeren, </a:t>
          </a:r>
          <a:r>
            <a:rPr lang="nl-NL" sz="2000" kern="1200" dirty="0" err="1"/>
            <a:t>evt</a:t>
          </a:r>
          <a:r>
            <a:rPr lang="nl-NL" sz="2000" kern="1200" dirty="0"/>
            <a:t> </a:t>
          </a:r>
          <a:r>
            <a:rPr lang="nl-NL" sz="2000" kern="1200" dirty="0" err="1"/>
            <a:t>bijkolven</a:t>
          </a:r>
          <a:r>
            <a:rPr lang="nl-NL" sz="2000" kern="1200" dirty="0"/>
            <a:t> en bijgeven</a:t>
          </a:r>
        </a:p>
      </dsp:txBody>
      <dsp:txXfrm rot="-5400000">
        <a:off x="1054275" y="1359331"/>
        <a:ext cx="3078405" cy="883390"/>
      </dsp:txXfrm>
    </dsp:sp>
    <dsp:sp modelId="{9F3A10DA-E800-4A37-962E-EEFBB71D3272}">
      <dsp:nvSpPr>
        <dsp:cNvPr id="0" name=""/>
        <dsp:cNvSpPr/>
      </dsp:nvSpPr>
      <dsp:spPr>
        <a:xfrm rot="5400000">
          <a:off x="-225915" y="2848176"/>
          <a:ext cx="1506105" cy="1054274"/>
        </a:xfrm>
        <a:prstGeom prst="chevron">
          <a:avLst/>
        </a:prstGeom>
        <a:solidFill>
          <a:srgbClr val="FF0000"/>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nl-NL" sz="3100" kern="1200" dirty="0"/>
            <a:t>10%</a:t>
          </a:r>
        </a:p>
      </dsp:txBody>
      <dsp:txXfrm rot="-5400000">
        <a:off x="1" y="3149397"/>
        <a:ext cx="1054274" cy="451831"/>
      </dsp:txXfrm>
    </dsp:sp>
    <dsp:sp modelId="{DFFED4B0-7AE5-41EB-85FD-CAF188DFB444}">
      <dsp:nvSpPr>
        <dsp:cNvPr id="0" name=""/>
        <dsp:cNvSpPr/>
      </dsp:nvSpPr>
      <dsp:spPr>
        <a:xfrm rot="5400000">
          <a:off x="2127887" y="1548647"/>
          <a:ext cx="978968" cy="3126194"/>
        </a:xfrm>
        <a:prstGeom prst="round2SameRect">
          <a:avLst/>
        </a:prstGeom>
        <a:solidFill>
          <a:schemeClr val="lt1">
            <a:alpha val="90000"/>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nl-NL" sz="2000" kern="1200" dirty="0"/>
            <a:t>Alarm</a:t>
          </a:r>
        </a:p>
        <a:p>
          <a:pPr marL="228600" lvl="1" indent="-228600" algn="l" defTabSz="889000">
            <a:lnSpc>
              <a:spcPct val="90000"/>
            </a:lnSpc>
            <a:spcBef>
              <a:spcPct val="0"/>
            </a:spcBef>
            <a:spcAft>
              <a:spcPct val="15000"/>
            </a:spcAft>
            <a:buChar char="•"/>
          </a:pPr>
          <a:r>
            <a:rPr lang="nl-NL" sz="2000" kern="1200" dirty="0"/>
            <a:t>Bijvoeden, kolven</a:t>
          </a:r>
        </a:p>
      </dsp:txBody>
      <dsp:txXfrm rot="-5400000">
        <a:off x="1054275" y="2670049"/>
        <a:ext cx="3078405" cy="88339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99022B-A95A-4890-82E6-557DF4C26DC3}">
      <dsp:nvSpPr>
        <dsp:cNvPr id="0" name=""/>
        <dsp:cNvSpPr/>
      </dsp:nvSpPr>
      <dsp:spPr>
        <a:xfrm>
          <a:off x="2864838" y="2365093"/>
          <a:ext cx="2119195" cy="2119195"/>
        </a:xfrm>
        <a:prstGeom prst="ellipse">
          <a:avLst/>
        </a:prstGeom>
        <a:solidFill>
          <a:srgbClr val="00B050"/>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nl-NL" sz="2000" kern="1200" dirty="0"/>
            <a:t>Altijd conditie en motivatie van de moeder als uitgangspunt</a:t>
          </a:r>
        </a:p>
      </dsp:txBody>
      <dsp:txXfrm>
        <a:off x="3175187" y="2675442"/>
        <a:ext cx="1498497" cy="1498497"/>
      </dsp:txXfrm>
    </dsp:sp>
    <dsp:sp modelId="{C5A0A36A-A714-4990-9E79-32E38C888981}">
      <dsp:nvSpPr>
        <dsp:cNvPr id="0" name=""/>
        <dsp:cNvSpPr/>
      </dsp:nvSpPr>
      <dsp:spPr>
        <a:xfrm rot="11700000">
          <a:off x="1104962" y="2598774"/>
          <a:ext cx="1728265" cy="603970"/>
        </a:xfrm>
        <a:prstGeom prst="leftArrow">
          <a:avLst>
            <a:gd name="adj1" fmla="val 60000"/>
            <a:gd name="adj2" fmla="val 50000"/>
          </a:avLst>
        </a:prstGeom>
        <a:solidFill>
          <a:srgbClr val="00B050"/>
        </a:solidFill>
        <a:ln>
          <a:noFill/>
        </a:ln>
        <a:effectLst/>
      </dsp:spPr>
      <dsp:style>
        <a:lnRef idx="0">
          <a:scrgbClr r="0" g="0" b="0"/>
        </a:lnRef>
        <a:fillRef idx="1">
          <a:scrgbClr r="0" g="0" b="0"/>
        </a:fillRef>
        <a:effectRef idx="0">
          <a:scrgbClr r="0" g="0" b="0"/>
        </a:effectRef>
        <a:fontRef idx="minor">
          <a:schemeClr val="lt1"/>
        </a:fontRef>
      </dsp:style>
    </dsp:sp>
    <dsp:sp modelId="{18270744-B5D1-4663-8AFB-F1DCACDA9F47}">
      <dsp:nvSpPr>
        <dsp:cNvPr id="0" name=""/>
        <dsp:cNvSpPr/>
      </dsp:nvSpPr>
      <dsp:spPr>
        <a:xfrm>
          <a:off x="127789" y="1871811"/>
          <a:ext cx="2013235" cy="1610588"/>
        </a:xfrm>
        <a:prstGeom prst="roundRect">
          <a:avLst>
            <a:gd name="adj" fmla="val 10000"/>
          </a:avLst>
        </a:prstGeom>
        <a:solidFill>
          <a:schemeClr val="accent1">
            <a:lumMod val="7500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35000"/>
            </a:spcAft>
            <a:buNone/>
          </a:pPr>
          <a:r>
            <a:rPr lang="nl-NL" sz="1800" kern="1200" dirty="0"/>
            <a:t>Clusterkolven</a:t>
          </a:r>
        </a:p>
        <a:p>
          <a:pPr marL="0" lvl="0" indent="0" algn="ctr" defTabSz="800100">
            <a:lnSpc>
              <a:spcPct val="90000"/>
            </a:lnSpc>
            <a:spcBef>
              <a:spcPct val="0"/>
            </a:spcBef>
            <a:spcAft>
              <a:spcPct val="35000"/>
            </a:spcAft>
            <a:buNone/>
          </a:pPr>
          <a:r>
            <a:rPr lang="nl-NL" sz="1800" kern="1200" dirty="0"/>
            <a:t>&gt; 10 x per dag kolven</a:t>
          </a:r>
        </a:p>
        <a:p>
          <a:pPr marL="0" lvl="0" indent="0" algn="ctr" defTabSz="800100">
            <a:lnSpc>
              <a:spcPct val="90000"/>
            </a:lnSpc>
            <a:spcBef>
              <a:spcPct val="0"/>
            </a:spcBef>
            <a:spcAft>
              <a:spcPct val="35000"/>
            </a:spcAft>
            <a:buNone/>
          </a:pPr>
          <a:r>
            <a:rPr lang="nl-NL" sz="1800" kern="1200" dirty="0"/>
            <a:t>5-10 min. per x</a:t>
          </a:r>
        </a:p>
      </dsp:txBody>
      <dsp:txXfrm>
        <a:off x="174962" y="1918984"/>
        <a:ext cx="1918889" cy="1516242"/>
      </dsp:txXfrm>
    </dsp:sp>
    <dsp:sp modelId="{ED8F4C46-DB5F-4776-9E8D-79BF74A350EB}">
      <dsp:nvSpPr>
        <dsp:cNvPr id="0" name=""/>
        <dsp:cNvSpPr/>
      </dsp:nvSpPr>
      <dsp:spPr>
        <a:xfrm rot="14700000">
          <a:off x="2204789" y="1288051"/>
          <a:ext cx="1728265" cy="603970"/>
        </a:xfrm>
        <a:prstGeom prst="leftArrow">
          <a:avLst>
            <a:gd name="adj1" fmla="val 60000"/>
            <a:gd name="adj2" fmla="val 50000"/>
          </a:avLst>
        </a:prstGeom>
        <a:solidFill>
          <a:srgbClr val="00B050"/>
        </a:solidFill>
        <a:ln>
          <a:noFill/>
        </a:ln>
        <a:effectLst/>
      </dsp:spPr>
      <dsp:style>
        <a:lnRef idx="0">
          <a:scrgbClr r="0" g="0" b="0"/>
        </a:lnRef>
        <a:fillRef idx="1">
          <a:scrgbClr r="0" g="0" b="0"/>
        </a:fillRef>
        <a:effectRef idx="0">
          <a:scrgbClr r="0" g="0" b="0"/>
        </a:effectRef>
        <a:fontRef idx="minor">
          <a:schemeClr val="lt1"/>
        </a:fontRef>
      </dsp:style>
    </dsp:sp>
    <dsp:sp modelId="{C1D1F244-2D0B-4CDB-BD1C-1F3AFC8A5671}">
      <dsp:nvSpPr>
        <dsp:cNvPr id="0" name=""/>
        <dsp:cNvSpPr/>
      </dsp:nvSpPr>
      <dsp:spPr>
        <a:xfrm>
          <a:off x="1697106" y="1572"/>
          <a:ext cx="2013235" cy="1610588"/>
        </a:xfrm>
        <a:prstGeom prst="roundRect">
          <a:avLst>
            <a:gd name="adj" fmla="val 10000"/>
          </a:avLst>
        </a:prstGeom>
        <a:solidFill>
          <a:schemeClr val="accent1">
            <a:lumMod val="7500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35000"/>
            </a:spcAft>
            <a:buNone/>
          </a:pPr>
          <a:r>
            <a:rPr lang="nl-NL" sz="1800" kern="1200" dirty="0"/>
            <a:t>1 uur per dag elke 10 min. 10 min kolven, rest van de dag om de 2 a 3 uur</a:t>
          </a:r>
        </a:p>
      </dsp:txBody>
      <dsp:txXfrm>
        <a:off x="1744279" y="48745"/>
        <a:ext cx="1918889" cy="1516242"/>
      </dsp:txXfrm>
    </dsp:sp>
    <dsp:sp modelId="{7C3795DB-85D1-40B3-8BB1-A28A32BD1305}">
      <dsp:nvSpPr>
        <dsp:cNvPr id="0" name=""/>
        <dsp:cNvSpPr/>
      </dsp:nvSpPr>
      <dsp:spPr>
        <a:xfrm rot="17700000">
          <a:off x="3915816" y="1288051"/>
          <a:ext cx="1728265" cy="603970"/>
        </a:xfrm>
        <a:prstGeom prst="leftArrow">
          <a:avLst>
            <a:gd name="adj1" fmla="val 60000"/>
            <a:gd name="adj2" fmla="val 50000"/>
          </a:avLst>
        </a:prstGeom>
        <a:solidFill>
          <a:srgbClr val="00B050"/>
        </a:solidFill>
        <a:ln>
          <a:noFill/>
        </a:ln>
        <a:effectLst/>
      </dsp:spPr>
      <dsp:style>
        <a:lnRef idx="0">
          <a:scrgbClr r="0" g="0" b="0"/>
        </a:lnRef>
        <a:fillRef idx="1">
          <a:scrgbClr r="0" g="0" b="0"/>
        </a:fillRef>
        <a:effectRef idx="0">
          <a:scrgbClr r="0" g="0" b="0"/>
        </a:effectRef>
        <a:fontRef idx="minor">
          <a:schemeClr val="lt1"/>
        </a:fontRef>
      </dsp:style>
    </dsp:sp>
    <dsp:sp modelId="{DCA6FC4A-1957-4B51-BBA4-07213E8CAE74}">
      <dsp:nvSpPr>
        <dsp:cNvPr id="0" name=""/>
        <dsp:cNvSpPr/>
      </dsp:nvSpPr>
      <dsp:spPr>
        <a:xfrm>
          <a:off x="4138530" y="1572"/>
          <a:ext cx="2013235" cy="1610588"/>
        </a:xfrm>
        <a:prstGeom prst="roundRect">
          <a:avLst>
            <a:gd name="adj" fmla="val 10000"/>
          </a:avLst>
        </a:prstGeom>
        <a:solidFill>
          <a:schemeClr val="accent1">
            <a:lumMod val="7500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35000"/>
            </a:spcAft>
            <a:buNone/>
          </a:pPr>
          <a:r>
            <a:rPr lang="nl-NL" sz="1800" kern="1200" dirty="0"/>
            <a:t>Gedurende 3 uur elke 20 á 30 min. paar minuten kolven, rest van de dag om de 2 á 3 uur</a:t>
          </a:r>
        </a:p>
      </dsp:txBody>
      <dsp:txXfrm>
        <a:off x="4185703" y="48745"/>
        <a:ext cx="1918889" cy="1516242"/>
      </dsp:txXfrm>
    </dsp:sp>
    <dsp:sp modelId="{7D10E5AE-A7D7-496C-BF65-54960072AFC9}">
      <dsp:nvSpPr>
        <dsp:cNvPr id="0" name=""/>
        <dsp:cNvSpPr/>
      </dsp:nvSpPr>
      <dsp:spPr>
        <a:xfrm rot="20700000">
          <a:off x="5015643" y="2598774"/>
          <a:ext cx="1728265" cy="603970"/>
        </a:xfrm>
        <a:prstGeom prst="leftArrow">
          <a:avLst>
            <a:gd name="adj1" fmla="val 60000"/>
            <a:gd name="adj2" fmla="val 50000"/>
          </a:avLst>
        </a:prstGeom>
        <a:solidFill>
          <a:srgbClr val="00B050"/>
        </a:solidFill>
        <a:ln>
          <a:noFill/>
        </a:ln>
        <a:effectLst/>
      </dsp:spPr>
      <dsp:style>
        <a:lnRef idx="0">
          <a:scrgbClr r="0" g="0" b="0"/>
        </a:lnRef>
        <a:fillRef idx="1">
          <a:scrgbClr r="0" g="0" b="0"/>
        </a:fillRef>
        <a:effectRef idx="0">
          <a:scrgbClr r="0" g="0" b="0"/>
        </a:effectRef>
        <a:fontRef idx="minor">
          <a:schemeClr val="lt1"/>
        </a:fontRef>
      </dsp:style>
    </dsp:sp>
    <dsp:sp modelId="{46135398-88D1-4B67-B437-5E05007957EB}">
      <dsp:nvSpPr>
        <dsp:cNvPr id="0" name=""/>
        <dsp:cNvSpPr/>
      </dsp:nvSpPr>
      <dsp:spPr>
        <a:xfrm>
          <a:off x="5707846" y="1871811"/>
          <a:ext cx="2013235" cy="1610588"/>
        </a:xfrm>
        <a:prstGeom prst="roundRect">
          <a:avLst>
            <a:gd name="adj" fmla="val 10000"/>
          </a:avLst>
        </a:prstGeom>
        <a:solidFill>
          <a:schemeClr val="accent1">
            <a:lumMod val="7500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35000"/>
            </a:spcAft>
            <a:buNone/>
          </a:pPr>
          <a:r>
            <a:rPr lang="nl-NL" sz="1800" kern="1200" dirty="0"/>
            <a:t>Naast voedingen 3 x per dag 1 uur na de voeding 5 á 10 minuten kolven</a:t>
          </a:r>
        </a:p>
      </dsp:txBody>
      <dsp:txXfrm>
        <a:off x="5755019" y="1918984"/>
        <a:ext cx="1918889" cy="151624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3E0F8C-2D99-5C42-AB12-41635BD949EC}">
      <dsp:nvSpPr>
        <dsp:cNvPr id="0" name=""/>
        <dsp:cNvSpPr/>
      </dsp:nvSpPr>
      <dsp:spPr>
        <a:xfrm>
          <a:off x="632260" y="207252"/>
          <a:ext cx="2678340" cy="2678340"/>
        </a:xfrm>
        <a:prstGeom prst="pie">
          <a:avLst>
            <a:gd name="adj1" fmla="val 16200000"/>
            <a:gd name="adj2" fmla="val 1800000"/>
          </a:avLst>
        </a:prstGeom>
        <a:solidFill>
          <a:schemeClr val="accent1">
            <a:lumMod val="75000"/>
          </a:schemeClr>
        </a:solidFill>
        <a:ln>
          <a:noFill/>
        </a:ln>
        <a:effectLst>
          <a:outerShdw blurRad="38100" dist="25400" dir="5400000" rotWithShape="0">
            <a:srgbClr val="000000">
              <a:alpha val="5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a:t>6 x 40 min</a:t>
          </a:r>
        </a:p>
      </dsp:txBody>
      <dsp:txXfrm>
        <a:off x="2043809" y="774805"/>
        <a:ext cx="956550" cy="797125"/>
      </dsp:txXfrm>
    </dsp:sp>
    <dsp:sp modelId="{1484A1AA-5F4B-1B4F-BFD5-23BD1F4EE2D8}">
      <dsp:nvSpPr>
        <dsp:cNvPr id="0" name=""/>
        <dsp:cNvSpPr/>
      </dsp:nvSpPr>
      <dsp:spPr>
        <a:xfrm>
          <a:off x="577099" y="302907"/>
          <a:ext cx="2678340" cy="2678340"/>
        </a:xfrm>
        <a:prstGeom prst="pie">
          <a:avLst>
            <a:gd name="adj1" fmla="val 1800000"/>
            <a:gd name="adj2" fmla="val 9000000"/>
          </a:avLst>
        </a:prstGeom>
        <a:solidFill>
          <a:schemeClr val="accent1">
            <a:lumMod val="75000"/>
          </a:schemeClr>
        </a:solidFill>
        <a:ln>
          <a:noFill/>
        </a:ln>
        <a:effectLst>
          <a:outerShdw blurRad="38100" dist="25400" dir="5400000" rotWithShape="0">
            <a:srgbClr val="000000">
              <a:alpha val="5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a:t>10 x 15 min</a:t>
          </a:r>
        </a:p>
      </dsp:txBody>
      <dsp:txXfrm>
        <a:off x="1214799" y="2040640"/>
        <a:ext cx="1434825" cy="701470"/>
      </dsp:txXfrm>
    </dsp:sp>
    <dsp:sp modelId="{5CA5B0AB-44BE-FB48-A506-A2FC5767F80B}">
      <dsp:nvSpPr>
        <dsp:cNvPr id="0" name=""/>
        <dsp:cNvSpPr/>
      </dsp:nvSpPr>
      <dsp:spPr>
        <a:xfrm>
          <a:off x="521938" y="207252"/>
          <a:ext cx="2678340" cy="2678340"/>
        </a:xfrm>
        <a:prstGeom prst="pie">
          <a:avLst>
            <a:gd name="adj1" fmla="val 9000000"/>
            <a:gd name="adj2" fmla="val 16200000"/>
          </a:avLst>
        </a:prstGeom>
        <a:solidFill>
          <a:schemeClr val="accent1">
            <a:lumMod val="75000"/>
          </a:schemeClr>
        </a:solidFill>
        <a:ln>
          <a:noFill/>
        </a:ln>
        <a:effectLst>
          <a:outerShdw blurRad="38100" dist="25400" dir="5400000" rotWithShape="0">
            <a:srgbClr val="000000">
              <a:alpha val="5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t>8 x 30 min</a:t>
          </a:r>
        </a:p>
      </dsp:txBody>
      <dsp:txXfrm>
        <a:off x="832179" y="774805"/>
        <a:ext cx="956550" cy="797125"/>
      </dsp:txXfrm>
    </dsp:sp>
    <dsp:sp modelId="{2BC9987B-6C22-524C-91E6-3ED5A488F097}">
      <dsp:nvSpPr>
        <dsp:cNvPr id="0" name=""/>
        <dsp:cNvSpPr/>
      </dsp:nvSpPr>
      <dsp:spPr>
        <a:xfrm>
          <a:off x="466679" y="41450"/>
          <a:ext cx="3009944" cy="3009944"/>
        </a:xfrm>
        <a:prstGeom prst="circularArrow">
          <a:avLst>
            <a:gd name="adj1" fmla="val 5085"/>
            <a:gd name="adj2" fmla="val 327528"/>
            <a:gd name="adj3" fmla="val 1472472"/>
            <a:gd name="adj4" fmla="val 16199432"/>
            <a:gd name="adj5" fmla="val 5932"/>
          </a:avLst>
        </a:prstGeom>
        <a:gradFill rotWithShape="0">
          <a:gsLst>
            <a:gs pos="0">
              <a:schemeClr val="accent2">
                <a:hueOff val="0"/>
                <a:satOff val="0"/>
                <a:lumOff val="0"/>
                <a:alphaOff val="0"/>
                <a:tint val="98000"/>
                <a:lumMod val="110000"/>
              </a:schemeClr>
            </a:gs>
            <a:gs pos="84000">
              <a:schemeClr val="accent2">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dsp:spPr>
      <dsp:style>
        <a:lnRef idx="0">
          <a:scrgbClr r="0" g="0" b="0"/>
        </a:lnRef>
        <a:fillRef idx="3">
          <a:scrgbClr r="0" g="0" b="0"/>
        </a:fillRef>
        <a:effectRef idx="2">
          <a:scrgbClr r="0" g="0" b="0"/>
        </a:effectRef>
        <a:fontRef idx="minor">
          <a:schemeClr val="lt1"/>
        </a:fontRef>
      </dsp:style>
    </dsp:sp>
    <dsp:sp modelId="{F49C6680-80F0-5342-A92C-A1705B2AC344}">
      <dsp:nvSpPr>
        <dsp:cNvPr id="0" name=""/>
        <dsp:cNvSpPr/>
      </dsp:nvSpPr>
      <dsp:spPr>
        <a:xfrm>
          <a:off x="411297" y="136936"/>
          <a:ext cx="3009944" cy="3009944"/>
        </a:xfrm>
        <a:prstGeom prst="circularArrow">
          <a:avLst>
            <a:gd name="adj1" fmla="val 5085"/>
            <a:gd name="adj2" fmla="val 327528"/>
            <a:gd name="adj3" fmla="val 8671970"/>
            <a:gd name="adj4" fmla="val 1800502"/>
            <a:gd name="adj5" fmla="val 5932"/>
          </a:avLst>
        </a:prstGeom>
        <a:gradFill rotWithShape="0">
          <a:gsLst>
            <a:gs pos="0">
              <a:schemeClr val="accent2">
                <a:hueOff val="-723100"/>
                <a:satOff val="-4962"/>
                <a:lumOff val="2549"/>
                <a:alphaOff val="0"/>
                <a:tint val="98000"/>
                <a:lumMod val="110000"/>
              </a:schemeClr>
            </a:gs>
            <a:gs pos="84000">
              <a:schemeClr val="accent2">
                <a:hueOff val="-723100"/>
                <a:satOff val="-4962"/>
                <a:lumOff val="2549"/>
                <a:alphaOff val="0"/>
                <a:shade val="90000"/>
                <a:lumMod val="88000"/>
              </a:schemeClr>
            </a:gs>
          </a:gsLst>
          <a:lin ang="5400000" scaled="0"/>
        </a:gradFill>
        <a:ln>
          <a:noFill/>
        </a:ln>
        <a:effectLst>
          <a:outerShdw blurRad="38100" dist="25400" dir="5400000" rotWithShape="0">
            <a:srgbClr val="000000">
              <a:alpha val="55000"/>
            </a:srgbClr>
          </a:outerShdw>
        </a:effectLst>
      </dsp:spPr>
      <dsp:style>
        <a:lnRef idx="0">
          <a:scrgbClr r="0" g="0" b="0"/>
        </a:lnRef>
        <a:fillRef idx="3">
          <a:scrgbClr r="0" g="0" b="0"/>
        </a:fillRef>
        <a:effectRef idx="2">
          <a:scrgbClr r="0" g="0" b="0"/>
        </a:effectRef>
        <a:fontRef idx="minor">
          <a:schemeClr val="lt1"/>
        </a:fontRef>
      </dsp:style>
    </dsp:sp>
    <dsp:sp modelId="{2ACF8EF5-5297-9041-9FB2-E33754CC3637}">
      <dsp:nvSpPr>
        <dsp:cNvPr id="0" name=""/>
        <dsp:cNvSpPr/>
      </dsp:nvSpPr>
      <dsp:spPr>
        <a:xfrm>
          <a:off x="355915" y="41450"/>
          <a:ext cx="3009944" cy="3009944"/>
        </a:xfrm>
        <a:prstGeom prst="circularArrow">
          <a:avLst>
            <a:gd name="adj1" fmla="val 5085"/>
            <a:gd name="adj2" fmla="val 327528"/>
            <a:gd name="adj3" fmla="val 15873039"/>
            <a:gd name="adj4" fmla="val 9000000"/>
            <a:gd name="adj5" fmla="val 5932"/>
          </a:avLst>
        </a:prstGeom>
        <a:gradFill rotWithShape="0">
          <a:gsLst>
            <a:gs pos="0">
              <a:schemeClr val="accent2">
                <a:hueOff val="-1446200"/>
                <a:satOff val="-9924"/>
                <a:lumOff val="5098"/>
                <a:alphaOff val="0"/>
                <a:tint val="98000"/>
                <a:lumMod val="110000"/>
              </a:schemeClr>
            </a:gs>
            <a:gs pos="84000">
              <a:schemeClr val="accent2">
                <a:hueOff val="-1446200"/>
                <a:satOff val="-9924"/>
                <a:lumOff val="5098"/>
                <a:alphaOff val="0"/>
                <a:shade val="90000"/>
                <a:lumMod val="88000"/>
              </a:schemeClr>
            </a:gs>
          </a:gsLst>
          <a:lin ang="5400000" scaled="0"/>
        </a:gradFill>
        <a:ln>
          <a:noFill/>
        </a:ln>
        <a:effectLst>
          <a:outerShdw blurRad="38100" dist="25400" dir="5400000" rotWithShape="0">
            <a:srgbClr val="000000">
              <a:alpha val="5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A6D7C3-F796-4601-8D4A-166A79AADF57}">
      <dsp:nvSpPr>
        <dsp:cNvPr id="0" name=""/>
        <dsp:cNvSpPr/>
      </dsp:nvSpPr>
      <dsp:spPr>
        <a:xfrm>
          <a:off x="1016000" y="0"/>
          <a:ext cx="4064000" cy="4064000"/>
        </a:xfrm>
        <a:prstGeom prst="diamond">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424C704-58BF-459E-9D68-9447AC84BBFD}">
      <dsp:nvSpPr>
        <dsp:cNvPr id="0" name=""/>
        <dsp:cNvSpPr/>
      </dsp:nvSpPr>
      <dsp:spPr>
        <a:xfrm>
          <a:off x="1402080" y="386080"/>
          <a:ext cx="1584960" cy="1584960"/>
        </a:xfrm>
        <a:prstGeom prst="round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nl-NL" sz="2900" kern="1200" dirty="0"/>
            <a:t>Hand als klauw</a:t>
          </a:r>
        </a:p>
      </dsp:txBody>
      <dsp:txXfrm>
        <a:off x="1479451" y="463451"/>
        <a:ext cx="1430218" cy="1430218"/>
      </dsp:txXfrm>
    </dsp:sp>
    <dsp:sp modelId="{C15914E4-4898-467D-A5DF-31738BDC0D45}">
      <dsp:nvSpPr>
        <dsp:cNvPr id="0" name=""/>
        <dsp:cNvSpPr/>
      </dsp:nvSpPr>
      <dsp:spPr>
        <a:xfrm>
          <a:off x="3108960" y="386080"/>
          <a:ext cx="1584960" cy="1584960"/>
        </a:xfrm>
        <a:prstGeom prst="round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nl-NL" sz="2900" kern="1200" dirty="0"/>
            <a:t>Zachte hand</a:t>
          </a:r>
        </a:p>
      </dsp:txBody>
      <dsp:txXfrm>
        <a:off x="3186331" y="463451"/>
        <a:ext cx="1430218" cy="1430218"/>
      </dsp:txXfrm>
    </dsp:sp>
    <dsp:sp modelId="{B95F4EE1-D562-4D29-91BE-631E47D3EC26}">
      <dsp:nvSpPr>
        <dsp:cNvPr id="0" name=""/>
        <dsp:cNvSpPr/>
      </dsp:nvSpPr>
      <dsp:spPr>
        <a:xfrm>
          <a:off x="1402080" y="2092960"/>
          <a:ext cx="1584960" cy="1584960"/>
        </a:xfrm>
        <a:prstGeom prst="round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nl-NL" sz="2900" kern="1200" dirty="0"/>
            <a:t>Duwtje</a:t>
          </a:r>
        </a:p>
      </dsp:txBody>
      <dsp:txXfrm>
        <a:off x="1479451" y="2170331"/>
        <a:ext cx="1430218" cy="1430218"/>
      </dsp:txXfrm>
    </dsp:sp>
    <dsp:sp modelId="{DDE7295E-2652-45A3-9329-717CD9D97935}">
      <dsp:nvSpPr>
        <dsp:cNvPr id="0" name=""/>
        <dsp:cNvSpPr/>
      </dsp:nvSpPr>
      <dsp:spPr>
        <a:xfrm>
          <a:off x="3108960" y="2092960"/>
          <a:ext cx="1584960" cy="1584960"/>
        </a:xfrm>
        <a:prstGeom prst="round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nl-NL" sz="2900" kern="1200" dirty="0"/>
            <a:t>Leidend</a:t>
          </a:r>
        </a:p>
      </dsp:txBody>
      <dsp:txXfrm>
        <a:off x="3186331" y="2170331"/>
        <a:ext cx="1430218" cy="1430218"/>
      </dsp:txXfrm>
    </dsp:sp>
  </dsp:spTree>
</dsp:drawing>
</file>

<file path=ppt/diagrams/layout1.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12.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14.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6.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9.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solidFill>
                  <a:schemeClr val="tx1"/>
                </a:solidFill>
                <a:latin typeface="Gill Sans" pitchFamily="-112" charset="0"/>
                <a:sym typeface="Gill Sans" pitchFamily="-112" charset="0"/>
              </a:defRPr>
            </a:lvl1pPr>
          </a:lstStyle>
          <a:p>
            <a:pPr>
              <a:defRPr/>
            </a:pPr>
            <a:endParaRPr lang="nl-NL"/>
          </a:p>
        </p:txBody>
      </p:sp>
      <p:sp>
        <p:nvSpPr>
          <p:cNvPr id="18435"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chemeClr val="tx1"/>
                </a:solidFill>
                <a:latin typeface="Gill Sans" pitchFamily="-112" charset="0"/>
                <a:sym typeface="Gill Sans" pitchFamily="-112" charset="0"/>
              </a:defRPr>
            </a:lvl1pPr>
          </a:lstStyle>
          <a:p>
            <a:pPr>
              <a:defRPr/>
            </a:pPr>
            <a:endParaRPr lang="nl-NL"/>
          </a:p>
        </p:txBody>
      </p:sp>
      <p:sp>
        <p:nvSpPr>
          <p:cNvPr id="18436"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solidFill>
                  <a:schemeClr val="tx1"/>
                </a:solidFill>
                <a:latin typeface="Gill Sans" pitchFamily="-112" charset="0"/>
                <a:sym typeface="Gill Sans" pitchFamily="-112" charset="0"/>
              </a:defRPr>
            </a:lvl1pPr>
          </a:lstStyle>
          <a:p>
            <a:pPr>
              <a:defRPr/>
            </a:pPr>
            <a:endParaRPr lang="nl-NL"/>
          </a:p>
        </p:txBody>
      </p:sp>
      <p:sp>
        <p:nvSpPr>
          <p:cNvPr id="18437"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chemeClr val="tx1"/>
                </a:solidFill>
                <a:latin typeface="Gill Sans" pitchFamily="-112" charset="0"/>
                <a:sym typeface="Gill Sans" pitchFamily="-112" charset="0"/>
              </a:defRPr>
            </a:lvl1pPr>
          </a:lstStyle>
          <a:p>
            <a:pPr>
              <a:defRPr/>
            </a:pPr>
            <a:fld id="{DE239D5F-B182-1440-BE94-1AFF74793323}" type="slidenum">
              <a:rPr lang="nl-NL"/>
              <a:pPr>
                <a:defRPr/>
              </a:pPr>
              <a:t>‹nr.›</a:t>
            </a:fld>
            <a:endParaRPr lang="nl-NL"/>
          </a:p>
        </p:txBody>
      </p:sp>
    </p:spTree>
    <p:extLst>
      <p:ext uri="{BB962C8B-B14F-4D97-AF65-F5344CB8AC3E}">
        <p14:creationId xmlns:p14="http://schemas.microsoft.com/office/powerpoint/2010/main" val="3944437294"/>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3-08T17:39:23.750"/>
    </inkml:context>
    <inkml:brush xml:id="br0">
      <inkml:brushProperty name="width" value="0.03333" units="cm"/>
      <inkml:brushProperty name="height" value="0.03333" units="cm"/>
      <inkml:brushProperty name="color" value="#ED1C24"/>
    </inkml:brush>
  </inkml:definitions>
  <inkml:trace contextRef="#ctx0" brushRef="#br0">14384 6861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3-08T17:39:25.190"/>
    </inkml:context>
    <inkml:brush xml:id="br0">
      <inkml:brushProperty name="width" value="0.03333" units="cm"/>
      <inkml:brushProperty name="height" value="0.03333" units="cm"/>
      <inkml:brushProperty name="color" value="#ED1C24"/>
    </inkml:brush>
  </inkml:definitions>
  <inkml:trace contextRef="#ctx0" brushRef="#br0">14053 7014</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3-08T17:39:24.308"/>
    </inkml:context>
    <inkml:brush xml:id="br0">
      <inkml:brushProperty name="width" value="0.03333" units="cm"/>
      <inkml:brushProperty name="height" value="0.03333" units="cm"/>
      <inkml:brushProperty name="color" value="#ED1C24"/>
    </inkml:brush>
  </inkml:definitions>
  <inkml:trace contextRef="#ctx0" brushRef="#br0">14343 6903</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3-08T17:39:26.849"/>
    </inkml:context>
    <inkml:brush xml:id="br0">
      <inkml:brushProperty name="width" value="0.03333" units="cm"/>
      <inkml:brushProperty name="height" value="0.03333" units="cm"/>
      <inkml:brushProperty name="color" value="#ED1C24"/>
    </inkml:brush>
  </inkml:definitions>
  <inkml:trace contextRef="#ctx0" brushRef="#br0">14592 6945</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3-08T17:39:26.123"/>
    </inkml:context>
    <inkml:brush xml:id="br0">
      <inkml:brushProperty name="width" value="0.03333" units="cm"/>
      <inkml:brushProperty name="height" value="0.03333" units="cm"/>
      <inkml:brushProperty name="color" value="#ED1C24"/>
    </inkml:brush>
  </inkml:definitions>
  <inkml:trace contextRef="#ctx0" brushRef="#br0">14481 6985,'7'7,"6"6,0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3-08T17:39:28.281"/>
    </inkml:context>
    <inkml:brush xml:id="br0">
      <inkml:brushProperty name="width" value="0.03333" units="cm"/>
      <inkml:brushProperty name="height" value="0.03333" units="cm"/>
      <inkml:brushProperty name="color" value="#ED1C24"/>
    </inkml:brush>
  </inkml:definitions>
  <inkml:trace contextRef="#ctx0" brushRef="#br0">12369 6985,'5'0,"13"0,3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02" name="Rectangle 1"/>
          <p:cNvSpPr>
            <a:spLocks noGrp="1" noRot="1" noChangeAspect="1" noChangeArrowheads="1" noTextEdit="1"/>
          </p:cNvSpPr>
          <p:nvPr>
            <p:ph type="sldImg"/>
          </p:nvPr>
        </p:nvSpPr>
        <p:spPr bwMode="auto">
          <a:xfrm>
            <a:off x="1143000" y="685800"/>
            <a:ext cx="4572000" cy="3429000"/>
          </a:xfrm>
          <a:prstGeom prst="rect">
            <a:avLst/>
          </a:prstGeom>
          <a:noFill/>
          <a:ln w="9525">
            <a:solidFill>
              <a:srgbClr val="000000"/>
            </a:solidFill>
            <a:miter lim="800000"/>
            <a:headEnd/>
            <a:tailEnd/>
          </a:ln>
        </p:spPr>
      </p:sp>
      <p:sp>
        <p:nvSpPr>
          <p:cNvPr id="15362" name="Rectangle 2"/>
          <p:cNvSpPr>
            <a:spLocks noGrp="1" noChangeArrowheads="1"/>
          </p:cNvSpPr>
          <p:nvPr>
            <p:ph type="body" sz="quarter" idx="1"/>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Tree>
    <p:extLst>
      <p:ext uri="{BB962C8B-B14F-4D97-AF65-F5344CB8AC3E}">
        <p14:creationId xmlns:p14="http://schemas.microsoft.com/office/powerpoint/2010/main" val="1944953852"/>
      </p:ext>
    </p:extLst>
  </p:cSld>
  <p:clrMap bg1="lt1" tx1="dk1" bg2="lt2" tx2="dk2" accent1="accent1" accent2="accent2" accent3="accent3" accent4="accent4" accent5="accent5" accent6="accent6" hlink="hlink" folHlink="folHlink"/>
  <p:notesStyle>
    <a:lvl1pPr algn="l" rtl="0" eaLnBrk="0" fontAlgn="base" hangingPunct="0">
      <a:spcBef>
        <a:spcPct val="0"/>
      </a:spcBef>
      <a:spcAft>
        <a:spcPct val="0"/>
      </a:spcAft>
      <a:defRPr sz="1200" kern="1200">
        <a:solidFill>
          <a:schemeClr val="tx1"/>
        </a:solidFill>
        <a:latin typeface="Gill Sans" pitchFamily="-112" charset="0"/>
        <a:ea typeface="ＭＳ Ｐゴシック" charset="-128"/>
        <a:cs typeface="ＭＳ Ｐゴシック" charset="-128"/>
      </a:defRPr>
    </a:lvl1pPr>
    <a:lvl2pPr marL="457200" algn="l" rtl="0" eaLnBrk="0" fontAlgn="base" hangingPunct="0">
      <a:spcBef>
        <a:spcPct val="0"/>
      </a:spcBef>
      <a:spcAft>
        <a:spcPct val="0"/>
      </a:spcAft>
      <a:defRPr sz="1200" kern="1200">
        <a:solidFill>
          <a:schemeClr val="tx1"/>
        </a:solidFill>
        <a:latin typeface="Gill Sans" pitchFamily="-112" charset="0"/>
        <a:ea typeface="ＭＳ Ｐゴシック" pitchFamily="-112" charset="-128"/>
        <a:cs typeface="+mn-cs"/>
      </a:defRPr>
    </a:lvl2pPr>
    <a:lvl3pPr marL="914400" algn="l" rtl="0" eaLnBrk="0" fontAlgn="base" hangingPunct="0">
      <a:spcBef>
        <a:spcPct val="0"/>
      </a:spcBef>
      <a:spcAft>
        <a:spcPct val="0"/>
      </a:spcAft>
      <a:defRPr sz="1200" kern="1200">
        <a:solidFill>
          <a:schemeClr val="tx1"/>
        </a:solidFill>
        <a:latin typeface="Gill Sans" pitchFamily="-112" charset="0"/>
        <a:ea typeface="ＭＳ Ｐゴシック" pitchFamily="-112" charset="-128"/>
        <a:cs typeface="+mn-cs"/>
      </a:defRPr>
    </a:lvl3pPr>
    <a:lvl4pPr marL="1371600" algn="l" rtl="0" eaLnBrk="0" fontAlgn="base" hangingPunct="0">
      <a:spcBef>
        <a:spcPct val="0"/>
      </a:spcBef>
      <a:spcAft>
        <a:spcPct val="0"/>
      </a:spcAft>
      <a:defRPr sz="1200" kern="1200">
        <a:solidFill>
          <a:schemeClr val="tx1"/>
        </a:solidFill>
        <a:latin typeface="Gill Sans" pitchFamily="-112" charset="0"/>
        <a:ea typeface="ＭＳ Ｐゴシック" pitchFamily="-112" charset="-128"/>
        <a:cs typeface="+mn-cs"/>
      </a:defRPr>
    </a:lvl4pPr>
    <a:lvl5pPr marL="1828800" algn="l" rtl="0" eaLnBrk="0" fontAlgn="base" hangingPunct="0">
      <a:spcBef>
        <a:spcPct val="0"/>
      </a:spcBef>
      <a:spcAft>
        <a:spcPct val="0"/>
      </a:spcAft>
      <a:defRPr sz="1200" kern="1200">
        <a:solidFill>
          <a:schemeClr val="tx1"/>
        </a:solidFill>
        <a:latin typeface="Gill Sans" pitchFamily="-112" charset="0"/>
        <a:ea typeface="ＭＳ Ｐゴシック" pitchFamily="-112"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8" Type="http://schemas.openxmlformats.org/officeDocument/2006/relationships/hyperlink" Target="https://pubmed.ncbi.nlm.nih.gov/?term=Mueller+M&amp;cauthor_id=21904296" TargetMode="External"/><Relationship Id="rId3" Type="http://schemas.openxmlformats.org/officeDocument/2006/relationships/hyperlink" Target="https://pubmed.ncbi.nlm.nih.gov/?term=Parker+LA&amp;cauthor_id=21904296" TargetMode="External"/><Relationship Id="rId7" Type="http://schemas.openxmlformats.org/officeDocument/2006/relationships/hyperlink" Target="https://pubmed.ncbi.nlm.nih.gov/?term=Kelechi+T&amp;cauthor_id=21904296" TargetMode="External"/><Relationship Id="rId2" Type="http://schemas.openxmlformats.org/officeDocument/2006/relationships/slide" Target="../slides/slide16.xml"/><Relationship Id="rId1" Type="http://schemas.openxmlformats.org/officeDocument/2006/relationships/notesMaster" Target="../notesMasters/notesMaster1.xml"/><Relationship Id="rId6" Type="http://schemas.openxmlformats.org/officeDocument/2006/relationships/hyperlink" Target="https://pubmed.ncbi.nlm.nih.gov/?term=Krueger+C&amp;cauthor_id=21904296" TargetMode="External"/><Relationship Id="rId5" Type="http://schemas.openxmlformats.org/officeDocument/2006/relationships/hyperlink" Target="https://pubmed.ncbi.nlm.nih.gov/?term=Sullivan+S&amp;cauthor_id=21904296" TargetMode="External"/><Relationship Id="rId4" Type="http://schemas.openxmlformats.org/officeDocument/2006/relationships/hyperlink" Target="https://pubmed.ncbi.nlm.nih.gov/21904296/#affiliation-1"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sz="3600" dirty="0"/>
          </a:p>
        </p:txBody>
      </p:sp>
    </p:spTree>
    <p:extLst>
      <p:ext uri="{BB962C8B-B14F-4D97-AF65-F5344CB8AC3E}">
        <p14:creationId xmlns:p14="http://schemas.microsoft.com/office/powerpoint/2010/main" val="23167395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Kijk uit met ‘ik weet zeker dat het bij jullie gaat lukken’ …. Dat weet je niet.</a:t>
            </a:r>
          </a:p>
          <a:p>
            <a:r>
              <a:rPr lang="nl-NL" dirty="0"/>
              <a:t>En als het dan niet lukt dan is het falen nog groter.</a:t>
            </a:r>
          </a:p>
        </p:txBody>
      </p:sp>
    </p:spTree>
    <p:extLst>
      <p:ext uri="{BB962C8B-B14F-4D97-AF65-F5344CB8AC3E}">
        <p14:creationId xmlns:p14="http://schemas.microsoft.com/office/powerpoint/2010/main" val="13844651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dirty="0" err="1"/>
              <a:t>Niet</a:t>
            </a:r>
            <a:r>
              <a:rPr lang="en-GB" dirty="0"/>
              <a:t> ‘</a:t>
            </a:r>
            <a:r>
              <a:rPr lang="en-GB" dirty="0" err="1"/>
              <a:t>mislukken</a:t>
            </a:r>
            <a:r>
              <a:rPr lang="en-GB" dirty="0"/>
              <a:t> van </a:t>
            </a:r>
            <a:r>
              <a:rPr lang="en-GB" dirty="0" err="1"/>
              <a:t>borstvoeding</a:t>
            </a:r>
            <a:r>
              <a:rPr lang="en-GB" dirty="0"/>
              <a:t>’</a:t>
            </a:r>
          </a:p>
          <a:p>
            <a:endParaRPr lang="en-GB" dirty="0"/>
          </a:p>
          <a:p>
            <a:r>
              <a:rPr lang="en-GB" dirty="0"/>
              <a:t>En hoe zit het met de positive van de partner?</a:t>
            </a:r>
          </a:p>
          <a:p>
            <a:r>
              <a:rPr lang="en-GB" dirty="0"/>
              <a:t>En de </a:t>
            </a:r>
            <a:r>
              <a:rPr lang="en-GB" dirty="0" err="1"/>
              <a:t>omgeving</a:t>
            </a:r>
            <a:r>
              <a:rPr lang="en-GB" dirty="0"/>
              <a:t>?</a:t>
            </a:r>
            <a:endParaRPr lang="nl-NL" dirty="0"/>
          </a:p>
        </p:txBody>
      </p:sp>
    </p:spTree>
    <p:extLst>
      <p:ext uri="{BB962C8B-B14F-4D97-AF65-F5344CB8AC3E}">
        <p14:creationId xmlns:p14="http://schemas.microsoft.com/office/powerpoint/2010/main" val="19069580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sz="1000" b="0" i="0" u="none" strike="noStrike" kern="1200" baseline="0" dirty="0">
                <a:solidFill>
                  <a:schemeClr val="tx1"/>
                </a:solidFill>
                <a:latin typeface="+mn-lt"/>
                <a:ea typeface="+mn-ea"/>
                <a:cs typeface="+mn-cs"/>
              </a:rPr>
              <a:t>https://www.vzinfo.nl/borstvoeding/duur-borstvoeding</a:t>
            </a:r>
          </a:p>
          <a:p>
            <a:r>
              <a:rPr lang="en-US" sz="1000" b="0" i="0" u="none" strike="noStrike" kern="1200" baseline="0" dirty="0">
                <a:solidFill>
                  <a:schemeClr val="tx1"/>
                </a:solidFill>
                <a:latin typeface="+mn-lt"/>
                <a:ea typeface="+mn-ea"/>
                <a:cs typeface="+mn-cs"/>
              </a:rPr>
              <a:t>Wat </a:t>
            </a:r>
            <a:r>
              <a:rPr lang="en-US" sz="1000" b="0" i="0" u="none" strike="noStrike" kern="1200" baseline="0" dirty="0" err="1">
                <a:solidFill>
                  <a:schemeClr val="tx1"/>
                </a:solidFill>
                <a:latin typeface="+mn-lt"/>
                <a:ea typeface="+mn-ea"/>
                <a:cs typeface="+mn-cs"/>
              </a:rPr>
              <a:t>zijn</a:t>
            </a:r>
            <a:r>
              <a:rPr lang="en-US" sz="1000" b="0" i="0" u="none" strike="noStrike" kern="1200" baseline="0" dirty="0">
                <a:solidFill>
                  <a:schemeClr val="tx1"/>
                </a:solidFill>
                <a:latin typeface="+mn-lt"/>
                <a:ea typeface="+mn-ea"/>
                <a:cs typeface="+mn-cs"/>
              </a:rPr>
              <a:t> </a:t>
            </a:r>
            <a:r>
              <a:rPr lang="en-US" sz="1000" b="0" i="0" u="none" strike="noStrike" kern="1200" baseline="0" dirty="0" err="1">
                <a:solidFill>
                  <a:schemeClr val="tx1"/>
                </a:solidFill>
                <a:latin typeface="+mn-lt"/>
                <a:ea typeface="+mn-ea"/>
                <a:cs typeface="+mn-cs"/>
              </a:rPr>
              <a:t>gezondheidsvoordelen</a:t>
            </a:r>
            <a:r>
              <a:rPr lang="en-US" sz="1000" b="0" i="0" u="none" strike="noStrike" kern="1200" baseline="0" dirty="0">
                <a:solidFill>
                  <a:schemeClr val="tx1"/>
                </a:solidFill>
                <a:latin typeface="+mn-lt"/>
                <a:ea typeface="+mn-ea"/>
                <a:cs typeface="+mn-cs"/>
              </a:rPr>
              <a:t> </a:t>
            </a:r>
            <a:r>
              <a:rPr lang="en-US" sz="1000" b="0" i="0" u="none" strike="noStrike" kern="1200" baseline="0" dirty="0" err="1">
                <a:solidFill>
                  <a:schemeClr val="tx1"/>
                </a:solidFill>
                <a:latin typeface="+mn-lt"/>
                <a:ea typeface="+mn-ea"/>
                <a:cs typeface="+mn-cs"/>
              </a:rPr>
              <a:t>voor</a:t>
            </a:r>
            <a:r>
              <a:rPr lang="en-US" sz="1000" b="0" i="0" u="none" strike="noStrike" kern="1200" baseline="0" dirty="0">
                <a:solidFill>
                  <a:schemeClr val="tx1"/>
                </a:solidFill>
                <a:latin typeface="+mn-lt"/>
                <a:ea typeface="+mn-ea"/>
                <a:cs typeface="+mn-cs"/>
              </a:rPr>
              <a:t> </a:t>
            </a:r>
            <a:r>
              <a:rPr lang="en-US" sz="1000" b="0" i="0" u="none" strike="noStrike" kern="1200" baseline="0" dirty="0" err="1">
                <a:solidFill>
                  <a:schemeClr val="tx1"/>
                </a:solidFill>
                <a:latin typeface="+mn-lt"/>
                <a:ea typeface="+mn-ea"/>
                <a:cs typeface="+mn-cs"/>
              </a:rPr>
              <a:t>vrouwen</a:t>
            </a:r>
            <a:r>
              <a:rPr lang="en-US" sz="1000" b="0" i="0" u="none" strike="noStrike" kern="1200" baseline="0" dirty="0">
                <a:solidFill>
                  <a:schemeClr val="tx1"/>
                </a:solidFill>
                <a:latin typeface="+mn-lt"/>
                <a:ea typeface="+mn-ea"/>
                <a:cs typeface="+mn-cs"/>
              </a:rPr>
              <a:t>?</a:t>
            </a:r>
          </a:p>
          <a:p>
            <a:r>
              <a:rPr lang="en-US" sz="1000" b="0" i="0" u="none" strike="noStrike" kern="1200" baseline="0" dirty="0">
                <a:solidFill>
                  <a:schemeClr val="tx1"/>
                </a:solidFill>
                <a:latin typeface="+mn-lt"/>
                <a:ea typeface="+mn-ea"/>
                <a:cs typeface="+mn-cs"/>
              </a:rPr>
              <a:t>New Evidence on Breastfeeding and Postpartum Depression: The</a:t>
            </a:r>
          </a:p>
          <a:p>
            <a:r>
              <a:rPr lang="en-US" sz="1000" b="0" i="0" u="none" strike="noStrike" kern="1200" baseline="0" dirty="0">
                <a:solidFill>
                  <a:schemeClr val="tx1"/>
                </a:solidFill>
                <a:latin typeface="+mn-lt"/>
                <a:ea typeface="+mn-ea"/>
                <a:cs typeface="+mn-cs"/>
              </a:rPr>
              <a:t>Importance of Understanding Women’s Intentions</a:t>
            </a:r>
          </a:p>
          <a:p>
            <a:r>
              <a:rPr lang="pt-BR" sz="1000" b="0" i="0" u="none" strike="noStrike" kern="1200" baseline="0" dirty="0">
                <a:solidFill>
                  <a:schemeClr val="tx1"/>
                </a:solidFill>
                <a:latin typeface="+mn-lt"/>
                <a:ea typeface="+mn-ea"/>
                <a:cs typeface="+mn-cs"/>
              </a:rPr>
              <a:t>Cristina Borra • Maria Iacovou • Almudena Sevilla 2014 J. Matern Child Health </a:t>
            </a:r>
          </a:p>
          <a:p>
            <a:endParaRPr lang="pt-BR" sz="1000" b="0" i="0" u="none" strike="noStrike" kern="1200" baseline="0" dirty="0">
              <a:solidFill>
                <a:schemeClr val="tx1"/>
              </a:solidFill>
              <a:latin typeface="+mn-lt"/>
              <a:ea typeface="+mn-ea"/>
              <a:cs typeface="+mn-cs"/>
            </a:endParaRPr>
          </a:p>
          <a:p>
            <a:endParaRPr lang="pt-BR" sz="1000" b="0" i="0" u="none" strike="noStrike" kern="1200" baseline="0" dirty="0">
              <a:solidFill>
                <a:schemeClr val="tx1"/>
              </a:solidFill>
              <a:latin typeface="+mn-lt"/>
              <a:ea typeface="+mn-ea"/>
              <a:cs typeface="+mn-cs"/>
            </a:endParaRPr>
          </a:p>
        </p:txBody>
      </p:sp>
      <p:sp>
        <p:nvSpPr>
          <p:cNvPr id="4" name="Tijdelijke aanduiding voor dianummer 3"/>
          <p:cNvSpPr>
            <a:spLocks noGrp="1"/>
          </p:cNvSpPr>
          <p:nvPr>
            <p:ph type="sldNum" sz="quarter" idx="10"/>
          </p:nvPr>
        </p:nvSpPr>
        <p:spPr/>
        <p:txBody>
          <a:bodyPr/>
          <a:lstStyle/>
          <a:p>
            <a:fld id="{A1C695D0-1031-4DFD-84ED-B893134D762F}" type="slidenum">
              <a:rPr lang="nl-NL" smtClean="0"/>
              <a:t>4</a:t>
            </a:fld>
            <a:endParaRPr lang="nl-NL"/>
          </a:p>
        </p:txBody>
      </p:sp>
    </p:spTree>
    <p:extLst>
      <p:ext uri="{BB962C8B-B14F-4D97-AF65-F5344CB8AC3E}">
        <p14:creationId xmlns:p14="http://schemas.microsoft.com/office/powerpoint/2010/main" val="29281302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Als we schaamte negeren blijven we steken in schuldgevoel versus </a:t>
            </a:r>
            <a:r>
              <a:rPr lang="nl-NL" dirty="0" err="1"/>
              <a:t>oplicyhting</a:t>
            </a:r>
            <a:endParaRPr lang="nl-NL" dirty="0"/>
          </a:p>
        </p:txBody>
      </p:sp>
    </p:spTree>
    <p:extLst>
      <p:ext uri="{BB962C8B-B14F-4D97-AF65-F5344CB8AC3E}">
        <p14:creationId xmlns:p14="http://schemas.microsoft.com/office/powerpoint/2010/main" val="8149140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fld id="{70911735-9F92-4023-9845-DDC170A969D3}" type="slidenum">
              <a:rPr lang="nl-NL" smtClean="0"/>
              <a:pPr/>
              <a:t>12</a:t>
            </a:fld>
            <a:endParaRPr lang="nl-NL"/>
          </a:p>
        </p:txBody>
      </p:sp>
    </p:spTree>
    <p:extLst>
      <p:ext uri="{BB962C8B-B14F-4D97-AF65-F5344CB8AC3E}">
        <p14:creationId xmlns:p14="http://schemas.microsoft.com/office/powerpoint/2010/main" val="3501637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Bron https://pubmed.ncbi.nlm.nih.gov/21904296/</a:t>
            </a:r>
          </a:p>
          <a:p>
            <a:r>
              <a:rPr lang="nl-NL" sz="900" b="0" dirty="0"/>
              <a:t>J </a:t>
            </a:r>
            <a:r>
              <a:rPr lang="nl-NL" sz="900" b="0" dirty="0" err="1"/>
              <a:t>Perinatol</a:t>
            </a:r>
            <a:r>
              <a:rPr lang="nl-NL" sz="900" b="0" dirty="0"/>
              <a:t> . 2012 Mar;32(3):205-9. </a:t>
            </a:r>
            <a:r>
              <a:rPr lang="nl-NL" sz="900" b="0" dirty="0" err="1"/>
              <a:t>doi</a:t>
            </a:r>
            <a:r>
              <a:rPr lang="nl-NL" sz="900" b="0" dirty="0"/>
              <a:t>: 10.1038/jp.2011.78. </a:t>
            </a:r>
            <a:r>
              <a:rPr lang="nl-NL" sz="900" b="0" dirty="0" err="1"/>
              <a:t>Epub</a:t>
            </a:r>
            <a:r>
              <a:rPr lang="nl-NL" sz="900" b="0" dirty="0"/>
              <a:t> 2011 Sep 8. </a:t>
            </a:r>
          </a:p>
          <a:p>
            <a:r>
              <a:rPr lang="nl-NL" sz="900" b="0" dirty="0"/>
              <a:t>Effect of </a:t>
            </a:r>
            <a:r>
              <a:rPr lang="nl-NL" sz="900" b="0" dirty="0" err="1"/>
              <a:t>early</a:t>
            </a:r>
            <a:r>
              <a:rPr lang="nl-NL" sz="900" b="0" dirty="0"/>
              <a:t> </a:t>
            </a:r>
            <a:r>
              <a:rPr lang="nl-NL" sz="900" b="0" dirty="0" err="1"/>
              <a:t>breast</a:t>
            </a:r>
            <a:r>
              <a:rPr lang="nl-NL" sz="900" b="0" dirty="0"/>
              <a:t> </a:t>
            </a:r>
            <a:r>
              <a:rPr lang="nl-NL" sz="900" b="0" dirty="0" err="1"/>
              <a:t>milk</a:t>
            </a:r>
            <a:r>
              <a:rPr lang="nl-NL" sz="900" b="0" dirty="0"/>
              <a:t> </a:t>
            </a:r>
            <a:r>
              <a:rPr lang="nl-NL" sz="900" b="0" dirty="0" err="1"/>
              <a:t>expression</a:t>
            </a:r>
            <a:r>
              <a:rPr lang="nl-NL" sz="900" b="0" dirty="0"/>
              <a:t> on </a:t>
            </a:r>
            <a:r>
              <a:rPr lang="nl-NL" sz="900" b="0" dirty="0" err="1"/>
              <a:t>milk</a:t>
            </a:r>
            <a:r>
              <a:rPr lang="nl-NL" sz="900" b="0" dirty="0"/>
              <a:t> volume </a:t>
            </a:r>
            <a:r>
              <a:rPr lang="nl-NL" sz="900" b="0" dirty="0" err="1"/>
              <a:t>and</a:t>
            </a:r>
            <a:r>
              <a:rPr lang="nl-NL" sz="900" b="0" dirty="0"/>
              <a:t> timing of </a:t>
            </a:r>
            <a:r>
              <a:rPr lang="nl-NL" sz="900" b="0" dirty="0" err="1"/>
              <a:t>lactogenesis</a:t>
            </a:r>
            <a:r>
              <a:rPr lang="nl-NL" sz="900" b="0" dirty="0"/>
              <a:t> stage II </a:t>
            </a:r>
            <a:r>
              <a:rPr lang="nl-NL" sz="900" b="0" dirty="0" err="1"/>
              <a:t>among</a:t>
            </a:r>
            <a:r>
              <a:rPr lang="nl-NL" sz="900" b="0" dirty="0"/>
              <a:t> </a:t>
            </a:r>
            <a:r>
              <a:rPr lang="nl-NL" sz="900" b="0" dirty="0" err="1"/>
              <a:t>mothers</a:t>
            </a:r>
            <a:r>
              <a:rPr lang="nl-NL" sz="900" b="0" dirty="0"/>
              <a:t> of </a:t>
            </a:r>
            <a:r>
              <a:rPr lang="nl-NL" sz="900" b="0" dirty="0" err="1"/>
              <a:t>very</a:t>
            </a:r>
            <a:r>
              <a:rPr lang="nl-NL" sz="900" b="0" dirty="0"/>
              <a:t> low </a:t>
            </a:r>
            <a:r>
              <a:rPr lang="nl-NL" sz="900" b="0" dirty="0" err="1"/>
              <a:t>birth</a:t>
            </a:r>
            <a:r>
              <a:rPr lang="nl-NL" sz="900" b="0" dirty="0"/>
              <a:t> </a:t>
            </a:r>
            <a:r>
              <a:rPr lang="nl-NL" sz="900" b="0" dirty="0" err="1"/>
              <a:t>weight</a:t>
            </a:r>
            <a:r>
              <a:rPr lang="nl-NL" sz="900" b="0" dirty="0"/>
              <a:t> </a:t>
            </a:r>
            <a:r>
              <a:rPr lang="nl-NL" sz="900" b="0" dirty="0" err="1"/>
              <a:t>infants</a:t>
            </a:r>
            <a:r>
              <a:rPr lang="nl-NL" sz="900" b="0" dirty="0"/>
              <a:t>: a pilot </a:t>
            </a:r>
            <a:r>
              <a:rPr lang="nl-NL" sz="900" b="0" dirty="0" err="1"/>
              <a:t>study</a:t>
            </a:r>
            <a:r>
              <a:rPr lang="nl-NL" sz="900" b="0" dirty="0"/>
              <a:t> </a:t>
            </a:r>
          </a:p>
          <a:p>
            <a:r>
              <a:rPr lang="nl-NL" sz="900" b="0" dirty="0">
                <a:hlinkClick r:id="rId3"/>
              </a:rPr>
              <a:t>L A Parker</a:t>
            </a:r>
            <a:r>
              <a:rPr lang="nl-NL" sz="900" b="0" baseline="30000" dirty="0"/>
              <a:t> </a:t>
            </a:r>
            <a:r>
              <a:rPr lang="nl-NL" sz="900" b="0" baseline="30000" dirty="0">
                <a:hlinkClick r:id="rId4"/>
              </a:rPr>
              <a:t> 1 </a:t>
            </a:r>
            <a:r>
              <a:rPr lang="nl-NL" sz="900" b="0" dirty="0"/>
              <a:t>, </a:t>
            </a:r>
            <a:r>
              <a:rPr lang="nl-NL" sz="900" b="0" dirty="0">
                <a:hlinkClick r:id="rId5"/>
              </a:rPr>
              <a:t>S Sullivan</a:t>
            </a:r>
            <a:r>
              <a:rPr lang="nl-NL" sz="900" b="0" dirty="0"/>
              <a:t>, </a:t>
            </a:r>
            <a:r>
              <a:rPr lang="nl-NL" sz="900" b="0" dirty="0">
                <a:hlinkClick r:id="rId6"/>
              </a:rPr>
              <a:t>C </a:t>
            </a:r>
            <a:r>
              <a:rPr lang="nl-NL" sz="900" b="0" dirty="0" err="1">
                <a:hlinkClick r:id="rId6"/>
              </a:rPr>
              <a:t>Krueger</a:t>
            </a:r>
            <a:r>
              <a:rPr lang="nl-NL" sz="900" b="0" dirty="0"/>
              <a:t>, </a:t>
            </a:r>
            <a:r>
              <a:rPr lang="nl-NL" sz="900" b="0" dirty="0">
                <a:hlinkClick r:id="rId7"/>
              </a:rPr>
              <a:t>T </a:t>
            </a:r>
            <a:r>
              <a:rPr lang="nl-NL" sz="900" b="0" dirty="0" err="1">
                <a:hlinkClick r:id="rId7"/>
              </a:rPr>
              <a:t>Kelechi</a:t>
            </a:r>
            <a:r>
              <a:rPr lang="nl-NL" sz="900" b="0" dirty="0"/>
              <a:t>, </a:t>
            </a:r>
            <a:r>
              <a:rPr lang="nl-NL" sz="900" b="0" dirty="0">
                <a:hlinkClick r:id="rId8"/>
              </a:rPr>
              <a:t>M Mueller</a:t>
            </a:r>
            <a:r>
              <a:rPr lang="nl-NL" sz="900" b="0" dirty="0"/>
              <a:t> </a:t>
            </a:r>
          </a:p>
          <a:p>
            <a:endParaRPr lang="nl-NL" dirty="0"/>
          </a:p>
        </p:txBody>
      </p:sp>
      <p:sp>
        <p:nvSpPr>
          <p:cNvPr id="4" name="Tijdelijke aanduiding voor dianummer 3"/>
          <p:cNvSpPr>
            <a:spLocks noGrp="1"/>
          </p:cNvSpPr>
          <p:nvPr>
            <p:ph type="sldNum" sz="quarter" idx="5"/>
          </p:nvPr>
        </p:nvSpPr>
        <p:spPr/>
        <p:txBody>
          <a:bodyPr/>
          <a:lstStyle/>
          <a:p>
            <a:fld id="{A1C695D0-1031-4DFD-84ED-B893134D762F}" type="slidenum">
              <a:rPr lang="nl-NL" smtClean="0"/>
              <a:t>16</a:t>
            </a:fld>
            <a:endParaRPr lang="nl-NL"/>
          </a:p>
        </p:txBody>
      </p:sp>
    </p:spTree>
    <p:extLst>
      <p:ext uri="{BB962C8B-B14F-4D97-AF65-F5344CB8AC3E}">
        <p14:creationId xmlns:p14="http://schemas.microsoft.com/office/powerpoint/2010/main" val="11823712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t>
            </a:r>
            <a:r>
              <a:rPr lang="en-US" dirty="0" err="1"/>
              <a:t>weten</a:t>
            </a:r>
            <a:r>
              <a:rPr lang="en-US" dirty="0"/>
              <a:t> </a:t>
            </a:r>
            <a:r>
              <a:rPr lang="en-US" dirty="0" err="1"/>
              <a:t>dat</a:t>
            </a:r>
            <a:r>
              <a:rPr lang="en-US" dirty="0"/>
              <a:t> 100 cc in elk </a:t>
            </a:r>
            <a:r>
              <a:rPr lang="en-US" dirty="0" err="1"/>
              <a:t>glaasje</a:t>
            </a:r>
            <a:r>
              <a:rPr lang="en-US" dirty="0"/>
              <a:t> </a:t>
            </a:r>
            <a:r>
              <a:rPr lang="en-US" dirty="0" err="1"/>
              <a:t>een</a:t>
            </a:r>
            <a:r>
              <a:rPr lang="en-US" dirty="0"/>
              <a:t> </a:t>
            </a:r>
            <a:r>
              <a:rPr lang="en-US" dirty="0" err="1"/>
              <a:t>ander</a:t>
            </a:r>
            <a:r>
              <a:rPr lang="en-US" dirty="0"/>
              <a:t> effect </a:t>
            </a:r>
            <a:r>
              <a:rPr lang="en-US" dirty="0" err="1"/>
              <a:t>zal</a:t>
            </a:r>
            <a:r>
              <a:rPr lang="en-US" dirty="0"/>
              <a:t> </a:t>
            </a:r>
            <a:r>
              <a:rPr lang="en-US" dirty="0" err="1"/>
              <a:t>hebben</a:t>
            </a:r>
            <a:r>
              <a:rPr lang="en-US" dirty="0"/>
              <a:t>. Met </a:t>
            </a:r>
            <a:r>
              <a:rPr lang="en-US" dirty="0" err="1"/>
              <a:t>tijd</a:t>
            </a:r>
            <a:r>
              <a:rPr lang="en-US" dirty="0"/>
              <a:t> </a:t>
            </a:r>
            <a:r>
              <a:rPr lang="en-US" dirty="0" err="1"/>
              <a:t>kunnen</a:t>
            </a:r>
            <a:r>
              <a:rPr lang="en-US" dirty="0"/>
              <a:t> we het </a:t>
            </a:r>
            <a:r>
              <a:rPr lang="en-US" dirty="0" err="1"/>
              <a:t>niet</a:t>
            </a:r>
            <a:r>
              <a:rPr lang="en-US" dirty="0"/>
              <a:t>. Wie is het </a:t>
            </a:r>
            <a:r>
              <a:rPr lang="en-US" dirty="0" err="1"/>
              <a:t>snelst</a:t>
            </a:r>
            <a:r>
              <a:rPr lang="en-US" dirty="0"/>
              <a:t> </a:t>
            </a:r>
            <a:r>
              <a:rPr lang="en-US" dirty="0" err="1"/>
              <a:t>klaar</a:t>
            </a:r>
            <a:r>
              <a:rPr lang="en-US" dirty="0"/>
              <a:t>? Resp 240,</a:t>
            </a:r>
            <a:r>
              <a:rPr lang="en-US" baseline="0" dirty="0"/>
              <a:t> 240 </a:t>
            </a:r>
            <a:r>
              <a:rPr lang="en-US" baseline="0" dirty="0" err="1"/>
              <a:t>en</a:t>
            </a:r>
            <a:r>
              <a:rPr lang="en-US" baseline="0" dirty="0"/>
              <a:t> 150 </a:t>
            </a:r>
            <a:r>
              <a:rPr lang="en-US" baseline="0" dirty="0" err="1"/>
              <a:t>minuten</a:t>
            </a:r>
            <a:r>
              <a:rPr lang="en-US" baseline="0" dirty="0"/>
              <a:t> per </a:t>
            </a:r>
            <a:r>
              <a:rPr lang="en-US" baseline="0" dirty="0" err="1"/>
              <a:t>etmaal</a:t>
            </a:r>
            <a:r>
              <a:rPr lang="en-US" baseline="0" dirty="0"/>
              <a:t>: </a:t>
            </a:r>
            <a:r>
              <a:rPr lang="en-US" baseline="0" dirty="0" err="1"/>
              <a:t>reken</a:t>
            </a:r>
            <a:r>
              <a:rPr lang="en-US" baseline="0" dirty="0"/>
              <a:t> </a:t>
            </a:r>
            <a:r>
              <a:rPr lang="en-US" baseline="0" dirty="0" err="1"/>
              <a:t>dit</a:t>
            </a:r>
            <a:r>
              <a:rPr lang="en-US" baseline="0" dirty="0"/>
              <a:t> </a:t>
            </a:r>
            <a:r>
              <a:rPr lang="en-US" baseline="0" dirty="0" err="1"/>
              <a:t>soort</a:t>
            </a:r>
            <a:r>
              <a:rPr lang="en-US" baseline="0" dirty="0"/>
              <a:t> </a:t>
            </a:r>
            <a:r>
              <a:rPr lang="en-US" baseline="0" dirty="0" err="1"/>
              <a:t>dingen</a:t>
            </a:r>
            <a:r>
              <a:rPr lang="en-US" baseline="0" dirty="0"/>
              <a:t> door met </a:t>
            </a:r>
            <a:r>
              <a:rPr lang="en-US" baseline="0" dirty="0" err="1"/>
              <a:t>mensen</a:t>
            </a:r>
            <a:r>
              <a:rPr lang="en-US" baseline="0" dirty="0"/>
              <a:t>! </a:t>
            </a:r>
            <a:r>
              <a:rPr lang="en-US" baseline="0" dirty="0" err="1"/>
              <a:t>Bewust</a:t>
            </a:r>
            <a:r>
              <a:rPr lang="en-US" baseline="0" dirty="0"/>
              <a:t>. In de </a:t>
            </a:r>
            <a:r>
              <a:rPr lang="en-US" baseline="0" dirty="0" err="1"/>
              <a:t>zwangerschap</a:t>
            </a:r>
            <a:r>
              <a:rPr lang="en-US" baseline="0" dirty="0"/>
              <a:t> al. </a:t>
            </a:r>
            <a:r>
              <a:rPr lang="en-US" baseline="0" dirty="0" err="1"/>
              <a:t>Voorlichtingen</a:t>
            </a:r>
            <a:r>
              <a:rPr lang="is-IS" baseline="0" dirty="0"/>
              <a:t>…</a:t>
            </a:r>
            <a:endParaRPr lang="en-US" dirty="0"/>
          </a:p>
        </p:txBody>
      </p:sp>
      <p:sp>
        <p:nvSpPr>
          <p:cNvPr id="4" name="Slide Number Placeholder 3"/>
          <p:cNvSpPr>
            <a:spLocks noGrp="1"/>
          </p:cNvSpPr>
          <p:nvPr>
            <p:ph type="sldNum" sz="quarter" idx="10"/>
          </p:nvPr>
        </p:nvSpPr>
        <p:spPr/>
        <p:txBody>
          <a:bodyPr/>
          <a:lstStyle/>
          <a:p>
            <a:fld id="{25ACD590-2808-8F46-B1E0-EC1392905A97}" type="slidenum">
              <a:rPr lang="en-US" smtClean="0"/>
              <a:t>18</a:t>
            </a:fld>
            <a:endParaRPr lang="en-US"/>
          </a:p>
        </p:txBody>
      </p:sp>
    </p:spTree>
    <p:extLst>
      <p:ext uri="{BB962C8B-B14F-4D97-AF65-F5344CB8AC3E}">
        <p14:creationId xmlns:p14="http://schemas.microsoft.com/office/powerpoint/2010/main" val="30146479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A1C695D0-1031-4DFD-84ED-B893134D762F}" type="slidenum">
              <a:rPr lang="nl-NL" smtClean="0"/>
              <a:t>21</a:t>
            </a:fld>
            <a:endParaRPr lang="nl-NL"/>
          </a:p>
        </p:txBody>
      </p:sp>
    </p:spTree>
    <p:extLst>
      <p:ext uri="{BB962C8B-B14F-4D97-AF65-F5344CB8AC3E}">
        <p14:creationId xmlns:p14="http://schemas.microsoft.com/office/powerpoint/2010/main" val="27073347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NL" dirty="0"/>
              <a:t>Zo dichtbij hoort</a:t>
            </a:r>
            <a:r>
              <a:rPr lang="nl-NL" baseline="0" dirty="0"/>
              <a:t> je kind te komen. Als dit toch gevoelig is: vraag hu</a:t>
            </a:r>
          </a:p>
          <a:p>
            <a:r>
              <a:rPr lang="nl-NL" baseline="0" dirty="0"/>
              <a:t>Aanraakoefening</a:t>
            </a:r>
          </a:p>
          <a:p>
            <a:r>
              <a:rPr lang="nl-NL" baseline="0" dirty="0"/>
              <a:t>lp!</a:t>
            </a:r>
            <a:endParaRPr lang="nl-NL" dirty="0"/>
          </a:p>
        </p:txBody>
      </p:sp>
    </p:spTree>
    <p:extLst>
      <p:ext uri="{BB962C8B-B14F-4D97-AF65-F5344CB8AC3E}">
        <p14:creationId xmlns:p14="http://schemas.microsoft.com/office/powerpoint/2010/main" val="1561423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7" name="Rectangle 6"/>
          <p:cNvSpPr/>
          <p:nvPr/>
        </p:nvSpPr>
        <p:spPr>
          <a:xfrm>
            <a:off x="448091" y="3085765"/>
            <a:ext cx="8240108"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2" y="990600"/>
            <a:ext cx="7989752" cy="1504844"/>
          </a:xfrm>
          <a:effectLst/>
        </p:spPr>
        <p:txBody>
          <a:bodyPr anchor="b">
            <a:normAutofit/>
          </a:bodyPr>
          <a:lstStyle>
            <a:lvl1pPr>
              <a:defRPr sz="3600">
                <a:solidFill>
                  <a:schemeClr val="accent1"/>
                </a:solidFill>
              </a:defRPr>
            </a:lvl1pPr>
          </a:lstStyle>
          <a:p>
            <a:r>
              <a:rPr lang="nl-NL"/>
              <a:t>Klik om de stijl te bewerken</a:t>
            </a:r>
            <a:endParaRPr lang="en-US" dirty="0"/>
          </a:p>
        </p:txBody>
      </p:sp>
      <p:sp>
        <p:nvSpPr>
          <p:cNvPr id="3" name="Subtitle 2"/>
          <p:cNvSpPr>
            <a:spLocks noGrp="1"/>
          </p:cNvSpPr>
          <p:nvPr>
            <p:ph type="subTitle" idx="1"/>
          </p:nvPr>
        </p:nvSpPr>
        <p:spPr>
          <a:xfrm>
            <a:off x="581192" y="2495444"/>
            <a:ext cx="7989752"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ondertitelstijl van het model te bewerken</a:t>
            </a:r>
            <a:endParaRPr lang="en-US" dirty="0"/>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smtClean="0"/>
              <a:pPr/>
              <a:t>5/7/2024</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pPr>
              <a:defRPr/>
            </a:pPr>
            <a:fld id="{4DD9D3E6-1CBD-6343-8701-0028B9ACB2E2}" type="slidenum">
              <a:rPr lang="en-US" smtClean="0"/>
              <a:pPr>
                <a:defRPr/>
              </a:pPr>
              <a:t>‹nr.›</a:t>
            </a:fld>
            <a:endParaRPr lang="en-US"/>
          </a:p>
        </p:txBody>
      </p:sp>
    </p:spTree>
    <p:extLst>
      <p:ext uri="{BB962C8B-B14F-4D97-AF65-F5344CB8AC3E}">
        <p14:creationId xmlns:p14="http://schemas.microsoft.com/office/powerpoint/2010/main" val="41308410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7" name="Rectangle 6"/>
          <p:cNvSpPr>
            <a:spLocks noChangeAspect="1"/>
          </p:cNvSpPr>
          <p:nvPr/>
        </p:nvSpPr>
        <p:spPr>
          <a:xfrm>
            <a:off x="448092" y="599725"/>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nl-NL"/>
              <a:t>Klik om de stijl te bewerken</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5/7/2024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defRPr/>
            </a:pPr>
            <a:fld id="{80F0A98B-8C7B-934B-A12F-A6A3CD33178A}" type="slidenum">
              <a:rPr lang="en-US" smtClean="0"/>
              <a:pPr>
                <a:defRPr/>
              </a:pPr>
              <a:t>‹nr.›</a:t>
            </a:fld>
            <a:endParaRPr lang="en-US"/>
          </a:p>
        </p:txBody>
      </p:sp>
    </p:spTree>
    <p:extLst>
      <p:ext uri="{BB962C8B-B14F-4D97-AF65-F5344CB8AC3E}">
        <p14:creationId xmlns:p14="http://schemas.microsoft.com/office/powerpoint/2010/main" val="27464660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7" name="Rectangle 6"/>
          <p:cNvSpPr>
            <a:spLocks noChangeAspect="1"/>
          </p:cNvSpPr>
          <p:nvPr/>
        </p:nvSpPr>
        <p:spPr>
          <a:xfrm>
            <a:off x="6629400" y="599725"/>
            <a:ext cx="2057399"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6629400" y="675725"/>
            <a:ext cx="1503123" cy="5183073"/>
          </a:xfrm>
        </p:spPr>
        <p:txBody>
          <a:bodyPr vert="eaVert"/>
          <a:lstStyle/>
          <a:p>
            <a:r>
              <a:rPr lang="nl-NL"/>
              <a:t>Klik om de stijl te bewerken</a:t>
            </a:r>
            <a:endParaRPr lang="en-US" dirty="0"/>
          </a:p>
        </p:txBody>
      </p:sp>
      <p:sp>
        <p:nvSpPr>
          <p:cNvPr id="3" name="Vertical Text Placeholder 2"/>
          <p:cNvSpPr>
            <a:spLocks noGrp="1"/>
          </p:cNvSpPr>
          <p:nvPr>
            <p:ph type="body" orient="vert" idx="1"/>
          </p:nvPr>
        </p:nvSpPr>
        <p:spPr>
          <a:xfrm>
            <a:off x="581192" y="675725"/>
            <a:ext cx="5922209" cy="5183073"/>
          </a:xfrm>
        </p:spPr>
        <p:txBody>
          <a:bodyPr vert="eaVert" ancho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a:xfrm>
            <a:off x="6745255" y="5956136"/>
            <a:ext cx="947672" cy="365125"/>
          </a:xfrm>
        </p:spPr>
        <p:txBody>
          <a:bodyPr/>
          <a:lstStyle>
            <a:lvl1pPr>
              <a:defRPr>
                <a:solidFill>
                  <a:schemeClr val="accent1">
                    <a:lumMod val="75000"/>
                    <a:lumOff val="25000"/>
                  </a:schemeClr>
                </a:solidFill>
              </a:defRPr>
            </a:lvl1pPr>
          </a:lstStyle>
          <a:p>
            <a:fld id="{B61BEF0D-F0BB-DE4B-95CE-6DB70DBA9567}" type="datetimeFigureOut">
              <a:rPr lang="en-US" smtClean="0"/>
              <a:pPr/>
              <a:t>5/7/2024</a:t>
            </a:fld>
            <a:endParaRPr lang="en-US" dirty="0"/>
          </a:p>
        </p:txBody>
      </p:sp>
      <p:sp>
        <p:nvSpPr>
          <p:cNvPr id="5" name="Footer Placeholder 4"/>
          <p:cNvSpPr>
            <a:spLocks noGrp="1"/>
          </p:cNvSpPr>
          <p:nvPr>
            <p:ph type="ftr" sz="quarter" idx="11"/>
          </p:nvPr>
        </p:nvSpPr>
        <p:spPr>
          <a:xfrm>
            <a:off x="581192" y="5951810"/>
            <a:ext cx="5922209" cy="365125"/>
          </a:xfrm>
        </p:spPr>
        <p:txBody>
          <a:body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pPr>
              <a:defRPr/>
            </a:pPr>
            <a:fld id="{7B81141E-A0D0-454A-BA4B-22D3D7B25BDA}" type="slidenum">
              <a:rPr lang="en-US" smtClean="0"/>
              <a:pPr>
                <a:defRPr/>
              </a:pPr>
              <a:t>‹nr.›</a:t>
            </a:fld>
            <a:endParaRPr lang="en-US"/>
          </a:p>
        </p:txBody>
      </p:sp>
    </p:spTree>
    <p:extLst>
      <p:ext uri="{BB962C8B-B14F-4D97-AF65-F5344CB8AC3E}">
        <p14:creationId xmlns:p14="http://schemas.microsoft.com/office/powerpoint/2010/main" val="38808565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7" name="Rectangle 6"/>
          <p:cNvSpPr>
            <a:spLocks noChangeAspect="1"/>
          </p:cNvSpPr>
          <p:nvPr/>
        </p:nvSpPr>
        <p:spPr>
          <a:xfrm>
            <a:off x="448092" y="599725"/>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nl-NL"/>
              <a:t>Klik om de stijl te bewerken</a:t>
            </a:r>
            <a:endParaRPr lang="en-US" dirty="0"/>
          </a:p>
        </p:txBody>
      </p:sp>
      <p:sp>
        <p:nvSpPr>
          <p:cNvPr id="3" name="Content Placeholder 2"/>
          <p:cNvSpPr>
            <a:spLocks noGrp="1"/>
          </p:cNvSpPr>
          <p:nvPr>
            <p:ph idx="1"/>
          </p:nvPr>
        </p:nvSpPr>
        <p:spPr>
          <a:xfrm>
            <a:off x="581192" y="2228003"/>
            <a:ext cx="7989752" cy="3630795"/>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5/7/2024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defRPr/>
            </a:pPr>
            <a:fld id="{3A8D0963-F151-994D-A792-FEAACE5A6BD3}" type="slidenum">
              <a:rPr lang="en-US" smtClean="0"/>
              <a:pPr>
                <a:defRPr/>
              </a:pPr>
              <a:t>‹nr.›</a:t>
            </a:fld>
            <a:endParaRPr lang="en-US"/>
          </a:p>
        </p:txBody>
      </p:sp>
    </p:spTree>
    <p:extLst>
      <p:ext uri="{BB962C8B-B14F-4D97-AF65-F5344CB8AC3E}">
        <p14:creationId xmlns:p14="http://schemas.microsoft.com/office/powerpoint/2010/main" val="16313795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8" name="Rectangle 7"/>
          <p:cNvSpPr>
            <a:spLocks noChangeAspect="1"/>
          </p:cNvSpPr>
          <p:nvPr/>
        </p:nvSpPr>
        <p:spPr>
          <a:xfrm>
            <a:off x="452646" y="5141973"/>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36573"/>
            <a:ext cx="7989751" cy="1504844"/>
          </a:xfrm>
        </p:spPr>
        <p:txBody>
          <a:bodyPr anchor="b">
            <a:normAutofit/>
          </a:bodyPr>
          <a:lstStyle>
            <a:lvl1pPr algn="l">
              <a:defRPr sz="3600" b="0" cap="all">
                <a:solidFill>
                  <a:schemeClr val="accent1"/>
                </a:solidFill>
              </a:defRPr>
            </a:lvl1pPr>
          </a:lstStyle>
          <a:p>
            <a:r>
              <a:rPr lang="nl-NL"/>
              <a:t>Klik om de stijl te bewerken</a:t>
            </a:r>
            <a:endParaRPr lang="en-US" dirty="0"/>
          </a:p>
        </p:txBody>
      </p:sp>
      <p:sp>
        <p:nvSpPr>
          <p:cNvPr id="3" name="Text Placeholder 2"/>
          <p:cNvSpPr>
            <a:spLocks noGrp="1"/>
          </p:cNvSpPr>
          <p:nvPr>
            <p:ph type="body" idx="1"/>
          </p:nvPr>
        </p:nvSpPr>
        <p:spPr>
          <a:xfrm>
            <a:off x="581193" y="4541417"/>
            <a:ext cx="7989751"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modelstijlen te bewerken</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smtClean="0"/>
              <a:pPr/>
              <a:t>5/7/2024</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pPr>
              <a:defRPr/>
            </a:pPr>
            <a:fld id="{A52E9275-A6FA-1D4F-813C-F5A851CB7B58}" type="slidenum">
              <a:rPr lang="en-US" smtClean="0"/>
              <a:pPr>
                <a:defRPr/>
              </a:pPr>
              <a:t>‹nr.›</a:t>
            </a:fld>
            <a:endParaRPr lang="en-US"/>
          </a:p>
        </p:txBody>
      </p:sp>
    </p:spTree>
    <p:extLst>
      <p:ext uri="{BB962C8B-B14F-4D97-AF65-F5344CB8AC3E}">
        <p14:creationId xmlns:p14="http://schemas.microsoft.com/office/powerpoint/2010/main" val="2809936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8" name="Rectangle 7"/>
          <p:cNvSpPr>
            <a:spLocks noChangeAspect="1"/>
          </p:cNvSpPr>
          <p:nvPr/>
        </p:nvSpPr>
        <p:spPr>
          <a:xfrm>
            <a:off x="448092" y="599725"/>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nl-NL"/>
              <a:t>Klik om de stijl te bewerken</a:t>
            </a:r>
            <a:endParaRPr lang="en-US" dirty="0"/>
          </a:p>
        </p:txBody>
      </p:sp>
      <p:sp>
        <p:nvSpPr>
          <p:cNvPr id="3" name="Content Placeholder 2"/>
          <p:cNvSpPr>
            <a:spLocks noGrp="1"/>
          </p:cNvSpPr>
          <p:nvPr>
            <p:ph sz="half" idx="1"/>
          </p:nvPr>
        </p:nvSpPr>
        <p:spPr>
          <a:xfrm>
            <a:off x="581192" y="2228002"/>
            <a:ext cx="3899527" cy="3633047"/>
          </a:xfrm>
        </p:spPr>
        <p:txBody>
          <a:bodyPr>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Content Placeholder 3"/>
          <p:cNvSpPr>
            <a:spLocks noGrp="1"/>
          </p:cNvSpPr>
          <p:nvPr>
            <p:ph sz="half" idx="2"/>
          </p:nvPr>
        </p:nvSpPr>
        <p:spPr>
          <a:xfrm>
            <a:off x="4663282" y="2228003"/>
            <a:ext cx="3907662" cy="3633047"/>
          </a:xfrm>
        </p:spPr>
        <p:txBody>
          <a:bodyPr>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5/7/2024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a:defRPr/>
            </a:pPr>
            <a:fld id="{5C2419EE-D468-3647-99D3-7A850F2072E6}" type="slidenum">
              <a:rPr lang="en-US" smtClean="0"/>
              <a:pPr>
                <a:defRPr/>
              </a:pPr>
              <a:t>‹nr.›</a:t>
            </a:fld>
            <a:endParaRPr lang="en-US"/>
          </a:p>
        </p:txBody>
      </p:sp>
    </p:spTree>
    <p:extLst>
      <p:ext uri="{BB962C8B-B14F-4D97-AF65-F5344CB8AC3E}">
        <p14:creationId xmlns:p14="http://schemas.microsoft.com/office/powerpoint/2010/main" val="359363589"/>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10" name="Rectangle 9"/>
          <p:cNvSpPr>
            <a:spLocks noChangeAspect="1"/>
          </p:cNvSpPr>
          <p:nvPr/>
        </p:nvSpPr>
        <p:spPr>
          <a:xfrm>
            <a:off x="448092" y="599725"/>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nl-NL"/>
              <a:t>Klik om de stijl te bewerken</a:t>
            </a:r>
            <a:endParaRPr lang="en-US" dirty="0"/>
          </a:p>
        </p:txBody>
      </p:sp>
      <p:sp>
        <p:nvSpPr>
          <p:cNvPr id="3" name="Text Placeholder 2"/>
          <p:cNvSpPr>
            <a:spLocks noGrp="1"/>
          </p:cNvSpPr>
          <p:nvPr>
            <p:ph type="body" idx="1"/>
          </p:nvPr>
        </p:nvSpPr>
        <p:spPr>
          <a:xfrm>
            <a:off x="887219" y="2228003"/>
            <a:ext cx="3593500" cy="576262"/>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Content Placeholder 3"/>
          <p:cNvSpPr>
            <a:spLocks noGrp="1"/>
          </p:cNvSpPr>
          <p:nvPr>
            <p:ph sz="half" idx="2"/>
          </p:nvPr>
        </p:nvSpPr>
        <p:spPr>
          <a:xfrm>
            <a:off x="581192" y="2926051"/>
            <a:ext cx="3899527" cy="2934999"/>
          </a:xfrm>
        </p:spPr>
        <p:txBody>
          <a:bodyPr anchor="t">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Text Placeholder 4"/>
          <p:cNvSpPr>
            <a:spLocks noGrp="1"/>
          </p:cNvSpPr>
          <p:nvPr>
            <p:ph type="body" sz="quarter" idx="3"/>
          </p:nvPr>
        </p:nvSpPr>
        <p:spPr>
          <a:xfrm>
            <a:off x="4969308" y="2228003"/>
            <a:ext cx="3601635" cy="576262"/>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Content Placeholder 5"/>
          <p:cNvSpPr>
            <a:spLocks noGrp="1"/>
          </p:cNvSpPr>
          <p:nvPr>
            <p:ph sz="quarter" idx="4"/>
          </p:nvPr>
        </p:nvSpPr>
        <p:spPr>
          <a:xfrm>
            <a:off x="4663282" y="2926051"/>
            <a:ext cx="3907662" cy="2934999"/>
          </a:xfrm>
        </p:spPr>
        <p:txBody>
          <a:bodyPr anchor="t">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5/7/2024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pPr>
              <a:defRPr/>
            </a:pPr>
            <a:fld id="{1C5653CB-5EB1-544F-9F8B-AF11EA734751}" type="slidenum">
              <a:rPr lang="en-US" smtClean="0"/>
              <a:pPr>
                <a:defRPr/>
              </a:pPr>
              <a:t>‹nr.›</a:t>
            </a:fld>
            <a:endParaRPr lang="en-US"/>
          </a:p>
        </p:txBody>
      </p:sp>
    </p:spTree>
    <p:extLst>
      <p:ext uri="{BB962C8B-B14F-4D97-AF65-F5344CB8AC3E}">
        <p14:creationId xmlns:p14="http://schemas.microsoft.com/office/powerpoint/2010/main" val="22307723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6" name="Rectangle 5"/>
          <p:cNvSpPr>
            <a:spLocks noChangeAspect="1"/>
          </p:cNvSpPr>
          <p:nvPr/>
        </p:nvSpPr>
        <p:spPr>
          <a:xfrm>
            <a:off x="448092" y="599725"/>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nl-NL"/>
              <a:t>Klik om de stijl te bewerken</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5/7/2024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pPr>
              <a:defRPr/>
            </a:pPr>
            <a:fld id="{CBF45411-D4A5-0A40-8700-EB8FDD93B3D0}" type="slidenum">
              <a:rPr lang="en-US" smtClean="0"/>
              <a:pPr>
                <a:defRPr/>
              </a:pPr>
              <a:t>‹nr.›</a:t>
            </a:fld>
            <a:endParaRPr lang="en-US"/>
          </a:p>
        </p:txBody>
      </p:sp>
    </p:spTree>
    <p:extLst>
      <p:ext uri="{BB962C8B-B14F-4D97-AF65-F5344CB8AC3E}">
        <p14:creationId xmlns:p14="http://schemas.microsoft.com/office/powerpoint/2010/main" val="32916921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5/7/2024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pPr>
              <a:defRPr/>
            </a:pPr>
            <a:fld id="{73F3E34E-9DCB-1944-9DA2-494FB6EE5AB8}" type="slidenum">
              <a:rPr lang="en-US" smtClean="0"/>
              <a:pPr>
                <a:defRPr/>
              </a:pPr>
              <a:t>‹nr.›</a:t>
            </a:fld>
            <a:endParaRPr lang="en-US"/>
          </a:p>
        </p:txBody>
      </p:sp>
    </p:spTree>
    <p:extLst>
      <p:ext uri="{BB962C8B-B14F-4D97-AF65-F5344CB8AC3E}">
        <p14:creationId xmlns:p14="http://schemas.microsoft.com/office/powerpoint/2010/main" val="8824716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9" name="Rectangle 8"/>
          <p:cNvSpPr>
            <a:spLocks noChangeAspect="1"/>
          </p:cNvSpPr>
          <p:nvPr/>
        </p:nvSpPr>
        <p:spPr>
          <a:xfrm>
            <a:off x="452646" y="5141973"/>
            <a:ext cx="8238707"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352" y="5262296"/>
            <a:ext cx="3536625" cy="689514"/>
          </a:xfrm>
        </p:spPr>
        <p:txBody>
          <a:bodyPr anchor="ctr"/>
          <a:lstStyle>
            <a:lvl1pPr algn="l">
              <a:defRPr sz="2000" b="0">
                <a:solidFill>
                  <a:schemeClr val="accent1">
                    <a:lumMod val="75000"/>
                    <a:lumOff val="25000"/>
                  </a:schemeClr>
                </a:solidFill>
              </a:defRPr>
            </a:lvl1pPr>
          </a:lstStyle>
          <a:p>
            <a:r>
              <a:rPr lang="nl-NL"/>
              <a:t>Klik om de stijl te bewerken</a:t>
            </a:r>
            <a:endParaRPr lang="en-US" dirty="0"/>
          </a:p>
        </p:txBody>
      </p:sp>
      <p:sp>
        <p:nvSpPr>
          <p:cNvPr id="3" name="Content Placeholder 2"/>
          <p:cNvSpPr>
            <a:spLocks noGrp="1"/>
          </p:cNvSpPr>
          <p:nvPr>
            <p:ph idx="1"/>
          </p:nvPr>
        </p:nvSpPr>
        <p:spPr>
          <a:xfrm>
            <a:off x="446399" y="601200"/>
            <a:ext cx="824040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Text Placeholder 3"/>
          <p:cNvSpPr>
            <a:spLocks noGrp="1"/>
          </p:cNvSpPr>
          <p:nvPr>
            <p:ph type="body" sz="half" idx="2"/>
          </p:nvPr>
        </p:nvSpPr>
        <p:spPr>
          <a:xfrm>
            <a:off x="4305617" y="5262295"/>
            <a:ext cx="426532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smtClean="0"/>
              <a:pPr/>
              <a:t>5/7/2024</a:t>
            </a:fld>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pPr>
              <a:defRPr/>
            </a:pPr>
            <a:fld id="{6CA5C823-C3CE-7E49-89FA-D7D06EEF07EF}" type="slidenum">
              <a:rPr lang="en-US" smtClean="0"/>
              <a:pPr>
                <a:defRPr/>
              </a:pPr>
              <a:t>‹nr.›</a:t>
            </a:fld>
            <a:endParaRPr lang="en-US"/>
          </a:p>
        </p:txBody>
      </p:sp>
    </p:spTree>
    <p:extLst>
      <p:ext uri="{BB962C8B-B14F-4D97-AF65-F5344CB8AC3E}">
        <p14:creationId xmlns:p14="http://schemas.microsoft.com/office/powerpoint/2010/main" val="38554793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581192" y="4693389"/>
            <a:ext cx="7989752" cy="566738"/>
          </a:xfrm>
        </p:spPr>
        <p:txBody>
          <a:bodyPr anchor="b">
            <a:normAutofit/>
          </a:bodyPr>
          <a:lstStyle>
            <a:lvl1pPr algn="l">
              <a:defRPr sz="2400" b="0">
                <a:solidFill>
                  <a:schemeClr val="accent1"/>
                </a:solidFill>
              </a:defRPr>
            </a:lvl1pPr>
          </a:lstStyle>
          <a:p>
            <a:r>
              <a:rPr lang="nl-NL"/>
              <a:t>Klik om de stijl te bewerken</a:t>
            </a:r>
            <a:endParaRPr lang="en-US" dirty="0"/>
          </a:p>
        </p:txBody>
      </p:sp>
      <p:sp>
        <p:nvSpPr>
          <p:cNvPr id="3" name="Picture Placeholder 2"/>
          <p:cNvSpPr>
            <a:spLocks noGrp="1" noChangeAspect="1"/>
          </p:cNvSpPr>
          <p:nvPr>
            <p:ph type="pic" idx="1"/>
          </p:nvPr>
        </p:nvSpPr>
        <p:spPr>
          <a:xfrm>
            <a:off x="448093" y="599725"/>
            <a:ext cx="8238706"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581192" y="5260126"/>
            <a:ext cx="7989752"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Date Placeholder 4"/>
          <p:cNvSpPr>
            <a:spLocks noGrp="1"/>
          </p:cNvSpPr>
          <p:nvPr>
            <p:ph type="dt" sz="half" idx="10"/>
          </p:nvPr>
        </p:nvSpPr>
        <p:spPr/>
        <p:txBody>
          <a:bodyPr/>
          <a:lstStyle/>
          <a:p>
            <a:fld id="{B61BEF0D-F0BB-DE4B-95CE-6DB70DBA9567}" type="datetimeFigureOut">
              <a:rPr lang="en-US" smtClean="0"/>
              <a:pPr/>
              <a:t>5/7/2024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a:defRPr/>
            </a:pPr>
            <a:fld id="{F0AA0B07-9EFB-B943-9B55-9CBDC9823CDF}" type="slidenum">
              <a:rPr lang="en-US" smtClean="0"/>
              <a:pPr>
                <a:defRPr/>
              </a:pPr>
              <a:t>‹nr.›</a:t>
            </a:fld>
            <a:endParaRPr lang="en-US"/>
          </a:p>
        </p:txBody>
      </p:sp>
    </p:spTree>
    <p:extLst>
      <p:ext uri="{BB962C8B-B14F-4D97-AF65-F5344CB8AC3E}">
        <p14:creationId xmlns:p14="http://schemas.microsoft.com/office/powerpoint/2010/main" val="26865036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687474"/>
            <a:ext cx="7989752" cy="1083329"/>
          </a:xfrm>
          <a:prstGeom prst="rect">
            <a:avLst/>
          </a:prstGeom>
        </p:spPr>
        <p:txBody>
          <a:bodyPr vert="horz" lIns="91440" tIns="45720" rIns="91440" bIns="45720" rtlCol="0" anchor="b">
            <a:normAutofit/>
          </a:bodyPr>
          <a:lstStyle/>
          <a:p>
            <a:r>
              <a:rPr lang="nl-NL"/>
              <a:t>Klik om de stijl te bewerken</a:t>
            </a:r>
            <a:endParaRPr lang="en-US" dirty="0"/>
          </a:p>
        </p:txBody>
      </p:sp>
      <p:sp>
        <p:nvSpPr>
          <p:cNvPr id="3" name="Text Placeholder 2"/>
          <p:cNvSpPr>
            <a:spLocks noGrp="1"/>
          </p:cNvSpPr>
          <p:nvPr>
            <p:ph type="body" idx="1"/>
          </p:nvPr>
        </p:nvSpPr>
        <p:spPr>
          <a:xfrm>
            <a:off x="581192" y="2228003"/>
            <a:ext cx="7989752" cy="3630794"/>
          </a:xfrm>
          <a:prstGeom prst="rect">
            <a:avLst/>
          </a:prstGeom>
        </p:spPr>
        <p:txBody>
          <a:bodyPr vert="horz" lIns="91440" tIns="45720" rIns="91440" bIns="45720" rtlCol="0" anchor="ctr">
            <a:normAutofit/>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
        <p:nvSpPr>
          <p:cNvPr id="4" name="Date Placeholder 3"/>
          <p:cNvSpPr>
            <a:spLocks noGrp="1"/>
          </p:cNvSpPr>
          <p:nvPr>
            <p:ph type="dt" sz="half" idx="2"/>
          </p:nvPr>
        </p:nvSpPr>
        <p:spPr>
          <a:xfrm>
            <a:off x="5559327" y="5956136"/>
            <a:ext cx="2133600" cy="365125"/>
          </a:xfrm>
          <a:prstGeom prst="rect">
            <a:avLst/>
          </a:prstGeom>
        </p:spPr>
        <p:txBody>
          <a:bodyPr vert="horz" lIns="91440" tIns="45720" rIns="91440" bIns="45720" rtlCol="0" anchor="ctr"/>
          <a:lstStyle>
            <a:lvl1pPr algn="r">
              <a:defRPr sz="900">
                <a:solidFill>
                  <a:schemeClr val="accent2"/>
                </a:solidFill>
              </a:defRPr>
            </a:lvl1pPr>
          </a:lstStyle>
          <a:p>
            <a:fld id="{B61BEF0D-F0BB-DE4B-95CE-6DB70DBA9567}" type="datetimeFigureOut">
              <a:rPr lang="en-US" dirty="0"/>
              <a:pPr/>
              <a:t>5/7/2024</a:t>
            </a:fld>
            <a:endParaRPr lang="en-US" dirty="0"/>
          </a:p>
        </p:txBody>
      </p:sp>
      <p:sp>
        <p:nvSpPr>
          <p:cNvPr id="5" name="Footer Placeholder 4"/>
          <p:cNvSpPr>
            <a:spLocks noGrp="1"/>
          </p:cNvSpPr>
          <p:nvPr>
            <p:ph type="ftr" sz="quarter" idx="3"/>
          </p:nvPr>
        </p:nvSpPr>
        <p:spPr>
          <a:xfrm>
            <a:off x="581192" y="5951810"/>
            <a:ext cx="4870585"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7800476" y="5956136"/>
            <a:ext cx="770468" cy="365125"/>
          </a:xfrm>
          <a:prstGeom prst="rect">
            <a:avLst/>
          </a:prstGeom>
        </p:spPr>
        <p:txBody>
          <a:bodyPr vert="horz" lIns="91440" tIns="45720" rIns="91440" bIns="45720" rtlCol="0" anchor="ctr"/>
          <a:lstStyle>
            <a:lvl1pPr algn="r">
              <a:defRPr sz="900">
                <a:solidFill>
                  <a:schemeClr val="accent2"/>
                </a:solidFill>
              </a:defRPr>
            </a:lvl1pPr>
          </a:lstStyle>
          <a:p>
            <a:pPr>
              <a:defRPr/>
            </a:pPr>
            <a:fld id="{83F3B038-B34A-6845-9A13-4D14F3D46226}" type="slidenum">
              <a:rPr lang="en-US" smtClean="0"/>
              <a:pPr>
                <a:defRPr/>
              </a:pPr>
              <a:t>‹nr.›</a:t>
            </a:fld>
            <a:endParaRPr lang="en-US"/>
          </a:p>
        </p:txBody>
      </p:sp>
      <p:sp>
        <p:nvSpPr>
          <p:cNvPr id="9" name="Rectangle 8"/>
          <p:cNvSpPr/>
          <p:nvPr/>
        </p:nvSpPr>
        <p:spPr>
          <a:xfrm>
            <a:off x="448091" y="441325"/>
            <a:ext cx="2719909" cy="10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5976001" y="441325"/>
            <a:ext cx="2710800" cy="1080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3216601" y="441325"/>
            <a:ext cx="2710800" cy="108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927652352"/>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hdr="0" ftr="0" dt="0"/>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arget="../media/image1.jpeg" Type="http://schemas.openxmlformats.org/officeDocument/2006/relationships/image"/><Relationship Id="rId2" Target="../notesSlides/notesSlide1.xml" Type="http://schemas.openxmlformats.org/officeDocument/2006/relationships/notesSlide"/><Relationship Id="rId1" Target="../slideLayouts/slideLayout4.xml" Type="http://schemas.openxmlformats.org/officeDocument/2006/relationships/slideLayout"/><Relationship Id="rId4" Target="../media/image2.jpeg" Type="http://schemas.openxmlformats.org/officeDocument/2006/relationships/image"/></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8" Type="http://schemas.microsoft.com/office/2007/relationships/diagramDrawing" Target="../diagrams/drawing4.xml"/><Relationship Id="rId13" Type="http://schemas.microsoft.com/office/2007/relationships/diagramDrawing" Target="../diagrams/drawing5.xml"/><Relationship Id="rId3" Type="http://schemas.openxmlformats.org/officeDocument/2006/relationships/image" Target="../media/image12.jpeg"/><Relationship Id="rId7" Type="http://schemas.openxmlformats.org/officeDocument/2006/relationships/diagramColors" Target="../diagrams/colors4.xml"/><Relationship Id="rId12" Type="http://schemas.openxmlformats.org/officeDocument/2006/relationships/diagramColors" Target="../diagrams/colors5.xml"/><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diagramQuickStyle" Target="../diagrams/quickStyle4.xml"/><Relationship Id="rId11" Type="http://schemas.openxmlformats.org/officeDocument/2006/relationships/diagramQuickStyle" Target="../diagrams/quickStyle5.xml"/><Relationship Id="rId5" Type="http://schemas.openxmlformats.org/officeDocument/2006/relationships/diagramLayout" Target="../diagrams/layout4.xml"/><Relationship Id="rId10" Type="http://schemas.openxmlformats.org/officeDocument/2006/relationships/diagramLayout" Target="../diagrams/layout5.xml"/><Relationship Id="rId4" Type="http://schemas.openxmlformats.org/officeDocument/2006/relationships/diagramData" Target="../diagrams/data4.xml"/><Relationship Id="rId9" Type="http://schemas.openxmlformats.org/officeDocument/2006/relationships/diagramData" Target="../diagrams/data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8" Type="http://schemas.openxmlformats.org/officeDocument/2006/relationships/image" Target="../media/image14.jpg"/><Relationship Id="rId13" Type="http://schemas.openxmlformats.org/officeDocument/2006/relationships/customXml" Target="../ink/ink4.xml"/><Relationship Id="rId3" Type="http://schemas.openxmlformats.org/officeDocument/2006/relationships/diagramData" Target="../diagrams/data6.xml"/><Relationship Id="rId7" Type="http://schemas.microsoft.com/office/2007/relationships/diagramDrawing" Target="../diagrams/drawing6.xml"/><Relationship Id="rId12" Type="http://schemas.openxmlformats.org/officeDocument/2006/relationships/customXml" Target="../ink/ink3.xml"/><Relationship Id="rId17" Type="http://schemas.openxmlformats.org/officeDocument/2006/relationships/image" Target="../media/image17.png"/><Relationship Id="rId2" Type="http://schemas.openxmlformats.org/officeDocument/2006/relationships/slideLayout" Target="../slideLayouts/slideLayout4.xml"/><Relationship Id="rId16" Type="http://schemas.openxmlformats.org/officeDocument/2006/relationships/customXml" Target="../ink/ink6.xml"/><Relationship Id="rId1" Type="http://schemas.openxmlformats.org/officeDocument/2006/relationships/tags" Target="../tags/tag2.xml"/><Relationship Id="rId6" Type="http://schemas.openxmlformats.org/officeDocument/2006/relationships/diagramColors" Target="../diagrams/colors6.xml"/><Relationship Id="rId11" Type="http://schemas.openxmlformats.org/officeDocument/2006/relationships/customXml" Target="../ink/ink2.xml"/><Relationship Id="rId5" Type="http://schemas.openxmlformats.org/officeDocument/2006/relationships/diagramQuickStyle" Target="../diagrams/quickStyle6.xml"/><Relationship Id="rId15" Type="http://schemas.openxmlformats.org/officeDocument/2006/relationships/image" Target="../media/image16.png"/><Relationship Id="rId10" Type="http://schemas.openxmlformats.org/officeDocument/2006/relationships/image" Target="../media/image15.png"/><Relationship Id="rId4" Type="http://schemas.openxmlformats.org/officeDocument/2006/relationships/diagramLayout" Target="../diagrams/layout6.xml"/><Relationship Id="rId9" Type="http://schemas.openxmlformats.org/officeDocument/2006/relationships/customXml" Target="../ink/ink1.xml"/><Relationship Id="rId14" Type="http://schemas.openxmlformats.org/officeDocument/2006/relationships/customXml" Target="../ink/ink5.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xml"/><Relationship Id="rId1" Type="http://schemas.openxmlformats.org/officeDocument/2006/relationships/tags" Target="../tags/tag3.xml"/><Relationship Id="rId4" Type="http://schemas.openxmlformats.org/officeDocument/2006/relationships/chart" Target="../charts/chart1.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8.xml.rels><?xml version="1.0" encoding="UTF-8" standalone="yes"?>
<Relationships xmlns="http://schemas.openxmlformats.org/package/2006/relationships"><Relationship Id="rId8" Type="http://schemas.openxmlformats.org/officeDocument/2006/relationships/diagramColors" Target="../diagrams/colors8.xml"/><Relationship Id="rId3" Type="http://schemas.openxmlformats.org/officeDocument/2006/relationships/image" Target="../media/image18.png"/><Relationship Id="rId7" Type="http://schemas.openxmlformats.org/officeDocument/2006/relationships/diagramQuickStyle" Target="../diagrams/quickStyle8.xml"/><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diagramLayout" Target="../diagrams/layout8.xml"/><Relationship Id="rId5" Type="http://schemas.openxmlformats.org/officeDocument/2006/relationships/diagramData" Target="../diagrams/data8.xml"/><Relationship Id="rId4" Type="http://schemas.openxmlformats.org/officeDocument/2006/relationships/image" Target="../media/image19.jpg"/><Relationship Id="rId9" Type="http://schemas.microsoft.com/office/2007/relationships/diagramDrawing" Target="../diagrams/drawing8.xml"/></Relationships>
</file>

<file path=ppt/slides/_rels/slide19.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arget="../media/image28.jpeg" Type="http://schemas.openxmlformats.org/officeDocument/2006/relationships/image"/><Relationship Id="rId2" Target="../media/image27.jpeg" Type="http://schemas.openxmlformats.org/officeDocument/2006/relationships/image"/><Relationship Id="rId1" Target="../slideLayouts/slideLayout3.xml" Type="http://schemas.openxmlformats.org/officeDocument/2006/relationships/slideLayout"/></Relationships>
</file>

<file path=ppt/slides/_rels/slide21.xml.rels><?xml version="1.0" encoding="UTF-8" standalone="yes" ?><Relationships xmlns="http://schemas.openxmlformats.org/package/2006/relationships"><Relationship Id="rId8" Target="../media/image30.jpeg" Type="http://schemas.openxmlformats.org/officeDocument/2006/relationships/image"/><Relationship Id="rId3" Target="../media/media2.mp4" Type="http://schemas.microsoft.com/office/2007/relationships/media"/><Relationship Id="rId7" Target="../media/image29.jpeg" Type="http://schemas.openxmlformats.org/officeDocument/2006/relationships/image"/><Relationship Id="rId2" Target="../media/media1.mp4" Type="http://schemas.openxmlformats.org/officeDocument/2006/relationships/video"/><Relationship Id="rId1" Target="../media/media1.mp4" Type="http://schemas.microsoft.com/office/2007/relationships/media"/><Relationship Id="rId6" Target="../notesSlides/notesSlide8.xml" Type="http://schemas.openxmlformats.org/officeDocument/2006/relationships/notesSlide"/><Relationship Id="rId5" Target="../slideLayouts/slideLayout6.xml" Type="http://schemas.openxmlformats.org/officeDocument/2006/relationships/slideLayout"/><Relationship Id="rId4" Target="../media/media2.mp4" Type="http://schemas.openxmlformats.org/officeDocument/2006/relationships/video"/></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arget="../media/image33.png" Type="http://schemas.openxmlformats.org/officeDocument/2006/relationships/image"/><Relationship Id="rId2" Target="../media/image32.jpeg" Type="http://schemas.openxmlformats.org/officeDocument/2006/relationships/image"/><Relationship Id="rId1" Target="../slideLayouts/slideLayout3.xml" Type="http://schemas.openxmlformats.org/officeDocument/2006/relationships/slideLayout"/><Relationship Id="rId6" Target="../media/image36.png" Type="http://schemas.openxmlformats.org/officeDocument/2006/relationships/image"/><Relationship Id="rId5" Target="../media/image35.png" Type="http://schemas.openxmlformats.org/officeDocument/2006/relationships/image"/><Relationship Id="rId4" Target="../media/image34.svg" Type="http://schemas.openxmlformats.org/officeDocument/2006/relationships/image"/></Relationships>
</file>

<file path=ppt/slides/_rels/slide25.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image" Target="../media/image37.jpeg"/><Relationship Id="rId7" Type="http://schemas.openxmlformats.org/officeDocument/2006/relationships/diagramColors" Target="../diagrams/colors9.xml"/><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3.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28.xml.rels><?xml version="1.0" encoding="UTF-8" standalone="yes" ?><Relationships xmlns="http://schemas.openxmlformats.org/package/2006/relationships"><Relationship Id="rId3" Target="../diagrams/layout12.xml" Type="http://schemas.openxmlformats.org/officeDocument/2006/relationships/diagramLayout"/><Relationship Id="rId7" Target="../media/image38.jpeg" Type="http://schemas.openxmlformats.org/officeDocument/2006/relationships/image"/><Relationship Id="rId2" Target="../diagrams/data12.xml" Type="http://schemas.openxmlformats.org/officeDocument/2006/relationships/diagramData"/><Relationship Id="rId1" Target="../slideLayouts/slideLayout3.xml" Type="http://schemas.openxmlformats.org/officeDocument/2006/relationships/slideLayout"/><Relationship Id="rId6" Target="../diagrams/drawing12.xml" Type="http://schemas.microsoft.com/office/2007/relationships/diagramDrawing"/><Relationship Id="rId5" Target="../diagrams/colors12.xml" Type="http://schemas.openxmlformats.org/officeDocument/2006/relationships/diagramColors"/><Relationship Id="rId4" Target="../diagrams/quickStyle12.xml" Type="http://schemas.openxmlformats.org/officeDocument/2006/relationships/diagramQuickStyle"/></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6.jp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7.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6.xml"/><Relationship Id="rId1" Type="http://schemas.openxmlformats.org/officeDocument/2006/relationships/tags" Target="../tags/tag1.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3.xml"/><Relationship Id="rId4" Type="http://schemas.openxmlformats.org/officeDocument/2006/relationships/image" Target="../media/image10.jpg"/></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Rectangle 3"/>
          <p:cNvSpPr>
            <a:spLocks noGrp="1" noChangeArrowheads="1"/>
          </p:cNvSpPr>
          <p:nvPr>
            <p:ph type="title"/>
          </p:nvPr>
        </p:nvSpPr>
        <p:spPr bwMode="auto">
          <a:xfrm>
            <a:off x="457200" y="2067662"/>
            <a:ext cx="3322712" cy="2873505"/>
          </a:xfrm>
          <a:noFill/>
          <a:ln>
            <a:miter lim="800000"/>
            <a:headEnd/>
            <a:tailEnd/>
          </a:ln>
        </p:spPr>
        <p:txBody>
          <a:bodyPr wrap="square" lIns="91440" tIns="45720" rIns="91440" bIns="45720" numCol="1" anchor="t" anchorCtr="0" compatLnSpc="1">
            <a:prstTxWarp prst="textNoShape">
              <a:avLst/>
            </a:prstTxWarp>
            <a:normAutofit/>
          </a:bodyPr>
          <a:lstStyle/>
          <a:p>
            <a:pPr eaLnBrk="1" hangingPunct="1"/>
            <a:r>
              <a:rPr lang="nl-NL" dirty="0">
                <a:solidFill>
                  <a:schemeClr val="accent2">
                    <a:lumMod val="50000"/>
                  </a:schemeClr>
                </a:solidFill>
              </a:rPr>
              <a:t>Nieuwe baby nieuwe kansen</a:t>
            </a:r>
            <a:br>
              <a:rPr lang="nl-NL" dirty="0">
                <a:solidFill>
                  <a:schemeClr val="accent2">
                    <a:lumMod val="50000"/>
                  </a:schemeClr>
                </a:solidFill>
              </a:rPr>
            </a:br>
            <a:br>
              <a:rPr lang="nl-NL" dirty="0">
                <a:solidFill>
                  <a:schemeClr val="accent2">
                    <a:lumMod val="50000"/>
                  </a:schemeClr>
                </a:solidFill>
              </a:rPr>
            </a:br>
            <a:r>
              <a:rPr lang="nl-NL" dirty="0">
                <a:solidFill>
                  <a:schemeClr val="accent2">
                    <a:lumMod val="50000"/>
                  </a:schemeClr>
                </a:solidFill>
              </a:rPr>
              <a:t>…</a:t>
            </a:r>
            <a:br>
              <a:rPr lang="nl-NL" dirty="0">
                <a:solidFill>
                  <a:schemeClr val="accent2">
                    <a:lumMod val="50000"/>
                  </a:schemeClr>
                </a:solidFill>
              </a:rPr>
            </a:br>
            <a:r>
              <a:rPr lang="nl-NL" dirty="0">
                <a:solidFill>
                  <a:schemeClr val="accent2">
                    <a:lumMod val="50000"/>
                  </a:schemeClr>
                </a:solidFill>
              </a:rPr>
              <a:t>of opnieuw ‘falen’?</a:t>
            </a:r>
            <a:endParaRPr lang="nl-NL" i="1" dirty="0">
              <a:solidFill>
                <a:schemeClr val="accent2">
                  <a:lumMod val="50000"/>
                </a:schemeClr>
              </a:solidFill>
            </a:endParaRPr>
          </a:p>
        </p:txBody>
      </p:sp>
      <p:sp>
        <p:nvSpPr>
          <p:cNvPr id="52228" name="Rectangle 4"/>
          <p:cNvSpPr>
            <a:spLocks noGrp="1" noChangeArrowheads="1"/>
          </p:cNvSpPr>
          <p:nvPr>
            <p:ph sz="half" idx="1"/>
          </p:nvPr>
        </p:nvSpPr>
        <p:spPr bwMode="auto">
          <a:xfrm>
            <a:off x="2444805" y="2636912"/>
            <a:ext cx="3899527" cy="3633047"/>
          </a:xfrm>
          <a:noFill/>
          <a:ln>
            <a:miter lim="800000"/>
            <a:headEnd/>
            <a:tailEnd/>
          </a:ln>
        </p:spPr>
        <p:txBody>
          <a:bodyPr wrap="square" lIns="91440" tIns="45720" rIns="91440" bIns="45720" numCol="1" anchor="t" anchorCtr="0" compatLnSpc="1">
            <a:prstTxWarp prst="textNoShape">
              <a:avLst/>
            </a:prstTxWarp>
          </a:bodyPr>
          <a:lstStyle/>
          <a:p>
            <a:pPr eaLnBrk="1" hangingPunct="1">
              <a:buFont typeface="Arial" charset="0"/>
              <a:buNone/>
            </a:pPr>
            <a:endParaRPr lang="nl-NL" sz="3300" dirty="0">
              <a:solidFill>
                <a:srgbClr val="FFFFFF"/>
              </a:solidFill>
            </a:endParaRPr>
          </a:p>
          <a:p>
            <a:pPr eaLnBrk="1" hangingPunct="1"/>
            <a:endParaRPr lang="nl-NL" sz="3300" dirty="0">
              <a:solidFill>
                <a:srgbClr val="FFFFFF"/>
              </a:solidFill>
            </a:endParaRPr>
          </a:p>
          <a:p>
            <a:pPr eaLnBrk="1" hangingPunct="1"/>
            <a:endParaRPr lang="nl-NL" sz="3300" dirty="0"/>
          </a:p>
        </p:txBody>
      </p:sp>
      <p:pic>
        <p:nvPicPr>
          <p:cNvPr id="2" name="Tijdelijke aanduiding voor inhoud 1"/>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bwMode="auto">
          <a:xfrm>
            <a:off x="4480720" y="2100898"/>
            <a:ext cx="3763688" cy="4495518"/>
          </a:xfrm>
          <a:noFill/>
          <a:ln>
            <a:miter lim="800000"/>
            <a:headEnd/>
            <a:tailEnd/>
          </a:ln>
        </p:spPr>
      </p:pic>
      <p:pic>
        <p:nvPicPr>
          <p:cNvPr id="4" name="Afbeelding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5511524"/>
            <a:ext cx="2714838" cy="1136838"/>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10000"/>
              </a:schemeClr>
            </a:gs>
            <a:gs pos="100000">
              <a:schemeClr val="bg2">
                <a:shade val="98000"/>
                <a:satMod val="110000"/>
                <a:lumMod val="86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92989FB-1024-49B7-BDF1-B3CE27D486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8001"/>
          </a:xfrm>
          <a:prstGeom prst="rect">
            <a:avLst/>
          </a:prstGeom>
          <a:solidFill>
            <a:srgbClr val="FFF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C8E80B41-D550-EDE0-5D27-56C35E61045D}"/>
              </a:ext>
            </a:extLst>
          </p:cNvPr>
          <p:cNvSpPr>
            <a:spLocks noGrp="1"/>
          </p:cNvSpPr>
          <p:nvPr>
            <p:ph type="title"/>
          </p:nvPr>
        </p:nvSpPr>
        <p:spPr>
          <a:xfrm>
            <a:off x="559671" y="1037967"/>
            <a:ext cx="2290568" cy="4709131"/>
          </a:xfrm>
        </p:spPr>
        <p:txBody>
          <a:bodyPr anchor="ctr">
            <a:normAutofit/>
          </a:bodyPr>
          <a:lstStyle/>
          <a:p>
            <a:r>
              <a:rPr lang="nl-NL" dirty="0">
                <a:solidFill>
                  <a:schemeClr val="accent1"/>
                </a:solidFill>
              </a:rPr>
              <a:t>Wat ging er mis?</a:t>
            </a:r>
          </a:p>
        </p:txBody>
      </p:sp>
      <p:sp>
        <p:nvSpPr>
          <p:cNvPr id="12" name="Rectangle 11">
            <a:extLst>
              <a:ext uri="{FF2B5EF4-FFF2-40B4-BE49-F238E27FC236}">
                <a16:creationId xmlns:a16="http://schemas.microsoft.com/office/drawing/2014/main" id="{DFEE959E-BF10-4204-9556-D1707088D4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900" y="457200"/>
            <a:ext cx="277749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l-NL"/>
          </a:p>
        </p:txBody>
      </p:sp>
      <p:sp>
        <p:nvSpPr>
          <p:cNvPr id="14" name="Rectangle 13">
            <a:extLst>
              <a:ext uri="{FF2B5EF4-FFF2-40B4-BE49-F238E27FC236}">
                <a16:creationId xmlns:a16="http://schemas.microsoft.com/office/drawing/2014/main" id="{DDD17B6A-CB37-4005-9681-A20AFCDC78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81372" y="457200"/>
            <a:ext cx="277749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l-NL"/>
          </a:p>
        </p:txBody>
      </p:sp>
      <p:sp>
        <p:nvSpPr>
          <p:cNvPr id="16" name="Rectangle 15">
            <a:extLst>
              <a:ext uri="{FF2B5EF4-FFF2-40B4-BE49-F238E27FC236}">
                <a16:creationId xmlns:a16="http://schemas.microsoft.com/office/drawing/2014/main" id="{3B7BBDE9-DAED-40B0-A640-503C918D1C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31610" y="453643"/>
            <a:ext cx="277749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l-NL"/>
          </a:p>
        </p:txBody>
      </p:sp>
      <p:sp>
        <p:nvSpPr>
          <p:cNvPr id="18" name="Rectangle 17">
            <a:extLst>
              <a:ext uri="{FF2B5EF4-FFF2-40B4-BE49-F238E27FC236}">
                <a16:creationId xmlns:a16="http://schemas.microsoft.com/office/drawing/2014/main" id="{7BC7EA7B-802E-41F4-8926-C4475287AA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85138" y="723898"/>
            <a:ext cx="5623962" cy="567690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l-NL"/>
          </a:p>
        </p:txBody>
      </p:sp>
      <p:sp>
        <p:nvSpPr>
          <p:cNvPr id="4" name="Tijdelijke aanduiding voor dianummer 3">
            <a:extLst>
              <a:ext uri="{FF2B5EF4-FFF2-40B4-BE49-F238E27FC236}">
                <a16:creationId xmlns:a16="http://schemas.microsoft.com/office/drawing/2014/main" id="{CBEC1EB1-2987-423D-F1C3-0105291A6FD1}"/>
              </a:ext>
            </a:extLst>
          </p:cNvPr>
          <p:cNvSpPr>
            <a:spLocks noGrp="1"/>
          </p:cNvSpPr>
          <p:nvPr>
            <p:ph type="sldNum" sz="quarter" idx="12"/>
          </p:nvPr>
        </p:nvSpPr>
        <p:spPr>
          <a:xfrm>
            <a:off x="559819" y="5956137"/>
            <a:ext cx="504975" cy="365125"/>
          </a:xfrm>
        </p:spPr>
        <p:txBody>
          <a:bodyPr>
            <a:normAutofit/>
          </a:bodyPr>
          <a:lstStyle/>
          <a:p>
            <a:pPr algn="l">
              <a:spcAft>
                <a:spcPts val="600"/>
              </a:spcAft>
              <a:defRPr/>
            </a:pPr>
            <a:fld id="{3A8D0963-F151-994D-A792-FEAACE5A6BD3}" type="slidenum">
              <a:rPr lang="en-US">
                <a:solidFill>
                  <a:schemeClr val="accent1">
                    <a:lumMod val="75000"/>
                    <a:lumOff val="25000"/>
                  </a:schemeClr>
                </a:solidFill>
              </a:rPr>
              <a:pPr algn="l">
                <a:spcAft>
                  <a:spcPts val="600"/>
                </a:spcAft>
                <a:defRPr/>
              </a:pPr>
              <a:t>10</a:t>
            </a:fld>
            <a:endParaRPr lang="en-US">
              <a:solidFill>
                <a:schemeClr val="accent1">
                  <a:lumMod val="75000"/>
                  <a:lumOff val="25000"/>
                </a:schemeClr>
              </a:solidFill>
            </a:endParaRPr>
          </a:p>
        </p:txBody>
      </p:sp>
      <p:graphicFrame>
        <p:nvGraphicFramePr>
          <p:cNvPr id="6" name="Tijdelijke aanduiding voor inhoud 2">
            <a:extLst>
              <a:ext uri="{FF2B5EF4-FFF2-40B4-BE49-F238E27FC236}">
                <a16:creationId xmlns:a16="http://schemas.microsoft.com/office/drawing/2014/main" id="{CF48332E-A3CA-C4F3-EAEC-4C61B20DA437}"/>
              </a:ext>
            </a:extLst>
          </p:cNvPr>
          <p:cNvGraphicFramePr>
            <a:graphicFrameLocks noGrp="1"/>
          </p:cNvGraphicFramePr>
          <p:nvPr>
            <p:ph idx="1"/>
            <p:extLst>
              <p:ext uri="{D42A27DB-BD31-4B8C-83A1-F6EECF244321}">
                <p14:modId xmlns:p14="http://schemas.microsoft.com/office/powerpoint/2010/main" val="3129308616"/>
              </p:ext>
            </p:extLst>
          </p:nvPr>
        </p:nvGraphicFramePr>
        <p:xfrm>
          <a:off x="3448828" y="1037967"/>
          <a:ext cx="5259278" cy="47091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8385185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graphicEl>
                                              <a:dgm id="{00C4DDAD-AED1-4374-BC34-3CAD062F9FD3}"/>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graphicEl>
                                              <a:dgm id="{C1DA90DD-AC2E-4396-8041-1244D9D06E08}"/>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graphicEl>
                                              <a:dgm id="{81D5B9E3-3208-45F2-9A90-2FDA0BBD7642}"/>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graphicEl>
                                              <a:dgm id="{5EB5575F-CFDD-41C3-85E8-6F43E82D86E3}"/>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3E6A39C-6273-2F98-E0AD-2E16D2081D46}"/>
              </a:ext>
            </a:extLst>
          </p:cNvPr>
          <p:cNvSpPr>
            <a:spLocks noGrp="1"/>
          </p:cNvSpPr>
          <p:nvPr>
            <p:ph type="title"/>
          </p:nvPr>
        </p:nvSpPr>
        <p:spPr/>
        <p:txBody>
          <a:bodyPr/>
          <a:lstStyle/>
          <a:p>
            <a:r>
              <a:rPr lang="nl-NL" dirty="0"/>
              <a:t>Bij een volgend kind</a:t>
            </a:r>
          </a:p>
        </p:txBody>
      </p:sp>
      <p:sp>
        <p:nvSpPr>
          <p:cNvPr id="3" name="Tijdelijke aanduiding voor tekst 2">
            <a:extLst>
              <a:ext uri="{FF2B5EF4-FFF2-40B4-BE49-F238E27FC236}">
                <a16:creationId xmlns:a16="http://schemas.microsoft.com/office/drawing/2014/main" id="{4CBA9F08-9311-91CF-5FB5-272875E666BD}"/>
              </a:ext>
            </a:extLst>
          </p:cNvPr>
          <p:cNvSpPr>
            <a:spLocks noGrp="1"/>
          </p:cNvSpPr>
          <p:nvPr>
            <p:ph type="body" idx="1"/>
          </p:nvPr>
        </p:nvSpPr>
        <p:spPr/>
        <p:txBody>
          <a:bodyPr/>
          <a:lstStyle/>
          <a:p>
            <a:r>
              <a:rPr lang="nl-NL" dirty="0"/>
              <a:t>Plan op maat maken</a:t>
            </a:r>
          </a:p>
        </p:txBody>
      </p:sp>
      <p:sp>
        <p:nvSpPr>
          <p:cNvPr id="4" name="Tijdelijke aanduiding voor dianummer 3">
            <a:extLst>
              <a:ext uri="{FF2B5EF4-FFF2-40B4-BE49-F238E27FC236}">
                <a16:creationId xmlns:a16="http://schemas.microsoft.com/office/drawing/2014/main" id="{920B1166-D195-DF5A-85B0-9C2652533C6A}"/>
              </a:ext>
            </a:extLst>
          </p:cNvPr>
          <p:cNvSpPr>
            <a:spLocks noGrp="1"/>
          </p:cNvSpPr>
          <p:nvPr>
            <p:ph type="sldNum" sz="quarter" idx="12"/>
          </p:nvPr>
        </p:nvSpPr>
        <p:spPr/>
        <p:txBody>
          <a:bodyPr/>
          <a:lstStyle/>
          <a:p>
            <a:pPr>
              <a:defRPr/>
            </a:pPr>
            <a:fld id="{A52E9275-A6FA-1D4F-813C-F5A851CB7B58}" type="slidenum">
              <a:rPr lang="en-US" smtClean="0"/>
              <a:pPr>
                <a:defRPr/>
              </a:pPr>
              <a:t>11</a:t>
            </a:fld>
            <a:endParaRPr lang="en-US"/>
          </a:p>
        </p:txBody>
      </p:sp>
      <p:sp>
        <p:nvSpPr>
          <p:cNvPr id="5" name="Tekstballon: rechthoek met afgeronde hoeken 4">
            <a:extLst>
              <a:ext uri="{FF2B5EF4-FFF2-40B4-BE49-F238E27FC236}">
                <a16:creationId xmlns:a16="http://schemas.microsoft.com/office/drawing/2014/main" id="{F183BCE6-9582-74FB-4161-DA01216C62D1}"/>
              </a:ext>
            </a:extLst>
          </p:cNvPr>
          <p:cNvSpPr/>
          <p:nvPr/>
        </p:nvSpPr>
        <p:spPr>
          <a:xfrm>
            <a:off x="3707904" y="1052736"/>
            <a:ext cx="4320480" cy="1983837"/>
          </a:xfrm>
          <a:prstGeom prst="wedgeRoundRectCallout">
            <a:avLst>
              <a:gd name="adj1" fmla="val -58132"/>
              <a:gd name="adj2" fmla="val 84862"/>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t>Waarschuw voor dag 3 t/m 6 !</a:t>
            </a:r>
          </a:p>
        </p:txBody>
      </p:sp>
    </p:spTree>
    <p:extLst>
      <p:ext uri="{BB962C8B-B14F-4D97-AF65-F5344CB8AC3E}">
        <p14:creationId xmlns:p14="http://schemas.microsoft.com/office/powerpoint/2010/main" val="1934999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Te </a:t>
            </a:r>
            <a:r>
              <a:rPr lang="en-US" dirty="0" err="1"/>
              <a:t>weinig</a:t>
            </a:r>
            <a:r>
              <a:rPr lang="en-US" dirty="0"/>
              <a:t> </a:t>
            </a:r>
            <a:r>
              <a:rPr lang="en-US" dirty="0" err="1"/>
              <a:t>melk</a:t>
            </a:r>
            <a:r>
              <a:rPr lang="en-US" dirty="0"/>
              <a:t>?</a:t>
            </a:r>
            <a:endParaRPr lang="nl-NL" dirty="0"/>
          </a:p>
        </p:txBody>
      </p:sp>
      <p:sp>
        <p:nvSpPr>
          <p:cNvPr id="3" name="Tijdelijke aanduiding voor inhoud 2"/>
          <p:cNvSpPr>
            <a:spLocks noGrp="1"/>
          </p:cNvSpPr>
          <p:nvPr>
            <p:ph sz="half" idx="1"/>
          </p:nvPr>
        </p:nvSpPr>
        <p:spPr>
          <a:xfrm>
            <a:off x="581192" y="1909597"/>
            <a:ext cx="3702776" cy="3633047"/>
          </a:xfrm>
        </p:spPr>
        <p:txBody>
          <a:bodyPr>
            <a:normAutofit/>
          </a:bodyPr>
          <a:lstStyle/>
          <a:p>
            <a:r>
              <a:rPr lang="en-US" sz="2700" dirty="0" err="1"/>
              <a:t>Voornaamste</a:t>
            </a:r>
            <a:r>
              <a:rPr lang="en-US" sz="2700" dirty="0"/>
              <a:t> </a:t>
            </a:r>
            <a:r>
              <a:rPr lang="en-US" sz="2700" dirty="0" err="1"/>
              <a:t>zorg</a:t>
            </a:r>
            <a:r>
              <a:rPr lang="en-US" sz="2700" dirty="0"/>
              <a:t> </a:t>
            </a:r>
            <a:r>
              <a:rPr lang="en-US" sz="2700" dirty="0" err="1"/>
              <a:t>ouders</a:t>
            </a:r>
            <a:endParaRPr lang="en-US" sz="2700" dirty="0"/>
          </a:p>
          <a:p>
            <a:r>
              <a:rPr lang="en-US" sz="2700" dirty="0" err="1"/>
              <a:t>Voornaamste</a:t>
            </a:r>
            <a:r>
              <a:rPr lang="en-US" sz="2700" dirty="0"/>
              <a:t> </a:t>
            </a:r>
            <a:r>
              <a:rPr lang="en-US" sz="2700" dirty="0" err="1"/>
              <a:t>zorg</a:t>
            </a:r>
            <a:r>
              <a:rPr lang="en-US" sz="2700" dirty="0"/>
              <a:t> professionals</a:t>
            </a:r>
          </a:p>
          <a:p>
            <a:r>
              <a:rPr lang="en-US" sz="2700" dirty="0" err="1"/>
              <a:t>Fysiologisch</a:t>
            </a:r>
            <a:r>
              <a:rPr lang="en-US" sz="2700" dirty="0"/>
              <a:t> 3-5 % </a:t>
            </a:r>
            <a:r>
              <a:rPr lang="en-US" sz="2700" dirty="0" err="1"/>
              <a:t>primaire</a:t>
            </a:r>
            <a:r>
              <a:rPr lang="en-US" sz="2700" dirty="0"/>
              <a:t> </a:t>
            </a:r>
            <a:r>
              <a:rPr lang="en-US" sz="2700" dirty="0" err="1"/>
              <a:t>insufficientie</a:t>
            </a:r>
            <a:endParaRPr lang="en-US" sz="2700" dirty="0"/>
          </a:p>
          <a:p>
            <a:endParaRPr lang="nl-NL" sz="2700" dirty="0"/>
          </a:p>
        </p:txBody>
      </p:sp>
      <p:sp>
        <p:nvSpPr>
          <p:cNvPr id="5" name="Tijdelijke aanduiding voor voettekst 4"/>
          <p:cNvSpPr>
            <a:spLocks noGrp="1"/>
          </p:cNvSpPr>
          <p:nvPr>
            <p:ph type="ftr" sz="quarter" idx="11"/>
          </p:nvPr>
        </p:nvSpPr>
        <p:spPr/>
        <p:txBody>
          <a:bodyPr/>
          <a:lstStyle/>
          <a:p>
            <a:r>
              <a:rPr lang="nl-NL" dirty="0"/>
              <a:t>Foto C Borstvoedingscentrum Amsterdam</a:t>
            </a:r>
          </a:p>
        </p:txBody>
      </p:sp>
      <p:pic>
        <p:nvPicPr>
          <p:cNvPr id="6" name="Picture 3"/>
          <p:cNvPicPr>
            <a:picLocks noGrp="1" noChangeAspect="1" noChangeArrowheads="1"/>
          </p:cNvPicPr>
          <p:nvPr>
            <p:ph sz="half" idx="2"/>
          </p:nvPr>
        </p:nvPicPr>
        <p:blipFill>
          <a:blip r:embed="rId3" cstate="print"/>
          <a:srcRect/>
          <a:stretch>
            <a:fillRect/>
          </a:stretch>
        </p:blipFill>
        <p:spPr>
          <a:xfrm>
            <a:off x="5322970" y="2319490"/>
            <a:ext cx="2619190" cy="3492253"/>
          </a:xfrm>
        </p:spPr>
      </p:pic>
      <p:graphicFrame>
        <p:nvGraphicFramePr>
          <p:cNvPr id="4" name="Tijdelijke aanduiding voor inhoud 2">
            <a:extLst>
              <a:ext uri="{FF2B5EF4-FFF2-40B4-BE49-F238E27FC236}">
                <a16:creationId xmlns:a16="http://schemas.microsoft.com/office/drawing/2014/main" id="{E1772F60-3CED-9DB1-414D-5B73ED3A4131}"/>
              </a:ext>
            </a:extLst>
          </p:cNvPr>
          <p:cNvGraphicFramePr>
            <a:graphicFrameLocks/>
          </p:cNvGraphicFramePr>
          <p:nvPr>
            <p:extLst>
              <p:ext uri="{D42A27DB-BD31-4B8C-83A1-F6EECF244321}">
                <p14:modId xmlns:p14="http://schemas.microsoft.com/office/powerpoint/2010/main" val="3501110232"/>
              </p:ext>
            </p:extLst>
          </p:nvPr>
        </p:nvGraphicFramePr>
        <p:xfrm>
          <a:off x="7236296" y="548680"/>
          <a:ext cx="1411728" cy="134541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7" name="Diagram 6">
            <a:extLst>
              <a:ext uri="{FF2B5EF4-FFF2-40B4-BE49-F238E27FC236}">
                <a16:creationId xmlns:a16="http://schemas.microsoft.com/office/drawing/2014/main" id="{7F32FE64-7436-562B-8E5C-8C015571AC4A}"/>
              </a:ext>
            </a:extLst>
          </p:cNvPr>
          <p:cNvGraphicFramePr/>
          <p:nvPr>
            <p:extLst>
              <p:ext uri="{D42A27DB-BD31-4B8C-83A1-F6EECF244321}">
                <p14:modId xmlns:p14="http://schemas.microsoft.com/office/powerpoint/2010/main" val="2793163628"/>
              </p:ext>
            </p:extLst>
          </p:nvPr>
        </p:nvGraphicFramePr>
        <p:xfrm>
          <a:off x="3059832" y="836712"/>
          <a:ext cx="6912768" cy="5786054"/>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2389143321"/>
      </p:ext>
    </p:extLst>
  </p:cSld>
  <p:clrMapOvr>
    <a:masterClrMapping/>
  </p:clrMapOvr>
  <mc:AlternateContent xmlns:mc="http://schemas.openxmlformats.org/markup-compatibility/2006" xmlns:p14="http://schemas.microsoft.com/office/powerpoint/2010/main">
    <mc:Choice Requires="p14">
      <p:transition spd="slow" p14:dur="2000" advTm="75513"/>
    </mc:Choice>
    <mc:Fallback xmlns="">
      <p:transition spd="slow" advTm="7551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F5E9A5-C9CB-2807-932B-B1724227C263}"/>
              </a:ext>
            </a:extLst>
          </p:cNvPr>
          <p:cNvSpPr>
            <a:spLocks noGrp="1"/>
          </p:cNvSpPr>
          <p:nvPr>
            <p:ph type="title"/>
          </p:nvPr>
        </p:nvSpPr>
        <p:spPr/>
        <p:txBody>
          <a:bodyPr/>
          <a:lstStyle/>
          <a:p>
            <a:r>
              <a:rPr lang="nl-NL" dirty="0"/>
              <a:t>Ondervoedings-ervaring vraagt extra alertheid</a:t>
            </a:r>
          </a:p>
        </p:txBody>
      </p:sp>
      <p:sp>
        <p:nvSpPr>
          <p:cNvPr id="3" name="Tijdelijke aanduiding voor inhoud 2">
            <a:extLst>
              <a:ext uri="{FF2B5EF4-FFF2-40B4-BE49-F238E27FC236}">
                <a16:creationId xmlns:a16="http://schemas.microsoft.com/office/drawing/2014/main" id="{269228F5-8E7D-ABEA-B626-A390D26D1067}"/>
              </a:ext>
            </a:extLst>
          </p:cNvPr>
          <p:cNvSpPr>
            <a:spLocks noGrp="1"/>
          </p:cNvSpPr>
          <p:nvPr>
            <p:ph idx="1"/>
          </p:nvPr>
        </p:nvSpPr>
        <p:spPr>
          <a:xfrm>
            <a:off x="581192" y="2228003"/>
            <a:ext cx="7989752" cy="5017421"/>
          </a:xfrm>
        </p:spPr>
        <p:txBody>
          <a:bodyPr>
            <a:normAutofit/>
          </a:bodyPr>
          <a:lstStyle/>
          <a:p>
            <a:r>
              <a:rPr lang="nl-NL" dirty="0"/>
              <a:t>Diep(er) schuldgevoel en schaamte</a:t>
            </a:r>
          </a:p>
          <a:p>
            <a:r>
              <a:rPr lang="nl-NL" dirty="0"/>
              <a:t>Diep verlies van vertrouwen bij ouders</a:t>
            </a:r>
          </a:p>
          <a:p>
            <a:pPr lvl="1"/>
            <a:r>
              <a:rPr lang="nl-NL" dirty="0"/>
              <a:t>In eigen vermogen tot voeden, in baby, in ouderschap en soms ook in professionals</a:t>
            </a:r>
          </a:p>
          <a:p>
            <a:r>
              <a:rPr lang="nl-NL" dirty="0"/>
              <a:t>Meer kans op </a:t>
            </a:r>
            <a:r>
              <a:rPr lang="nl-NL" dirty="0" err="1"/>
              <a:t>borstweigeren</a:t>
            </a:r>
            <a:r>
              <a:rPr lang="nl-NL" dirty="0"/>
              <a:t> na bijvoeding</a:t>
            </a:r>
          </a:p>
          <a:p>
            <a:endParaRPr lang="nl-NL" dirty="0"/>
          </a:p>
          <a:p>
            <a:pPr marL="0" indent="0">
              <a:buNone/>
            </a:pPr>
            <a:r>
              <a:rPr lang="nl-NL" dirty="0"/>
              <a:t>Denk aan:</a:t>
            </a:r>
          </a:p>
          <a:p>
            <a:r>
              <a:rPr lang="nl-NL" dirty="0"/>
              <a:t>Goede voorbereiding tijdens zwangerschap</a:t>
            </a:r>
          </a:p>
          <a:p>
            <a:r>
              <a:rPr lang="nl-NL" dirty="0"/>
              <a:t>Bijvoeden aan de borst verdient meer aandacht</a:t>
            </a:r>
          </a:p>
          <a:p>
            <a:r>
              <a:rPr lang="nl-NL" dirty="0"/>
              <a:t>Eindig voeding regelmatig aan de borst als bijvoeding nodig is</a:t>
            </a:r>
          </a:p>
          <a:p>
            <a:r>
              <a:rPr lang="nl-NL" dirty="0"/>
              <a:t>Geen fles direct na gedoe aan de borst</a:t>
            </a:r>
          </a:p>
          <a:p>
            <a:r>
              <a:rPr lang="nl-NL" dirty="0"/>
              <a:t>Help ouders de ervaring van het voeden te waarderen</a:t>
            </a:r>
          </a:p>
          <a:p>
            <a:r>
              <a:rPr lang="nl-NL" dirty="0"/>
              <a:t>En laat de baby dat ook merken</a:t>
            </a:r>
          </a:p>
          <a:p>
            <a:endParaRPr lang="nl-NL" dirty="0"/>
          </a:p>
          <a:p>
            <a:endParaRPr lang="nl-NL" dirty="0"/>
          </a:p>
        </p:txBody>
      </p:sp>
      <p:sp>
        <p:nvSpPr>
          <p:cNvPr id="4" name="Tijdelijke aanduiding voor dianummer 3">
            <a:extLst>
              <a:ext uri="{FF2B5EF4-FFF2-40B4-BE49-F238E27FC236}">
                <a16:creationId xmlns:a16="http://schemas.microsoft.com/office/drawing/2014/main" id="{C8776C20-EE48-E4DB-AEEF-32DBA70368D2}"/>
              </a:ext>
            </a:extLst>
          </p:cNvPr>
          <p:cNvSpPr>
            <a:spLocks noGrp="1"/>
          </p:cNvSpPr>
          <p:nvPr>
            <p:ph type="sldNum" sz="quarter" idx="12"/>
          </p:nvPr>
        </p:nvSpPr>
        <p:spPr/>
        <p:txBody>
          <a:bodyPr/>
          <a:lstStyle/>
          <a:p>
            <a:pPr>
              <a:defRPr/>
            </a:pPr>
            <a:fld id="{3A8D0963-F151-994D-A792-FEAACE5A6BD3}" type="slidenum">
              <a:rPr lang="en-US" smtClean="0"/>
              <a:pPr>
                <a:defRPr/>
              </a:pPr>
              <a:t>13</a:t>
            </a:fld>
            <a:endParaRPr lang="en-US"/>
          </a:p>
        </p:txBody>
      </p:sp>
    </p:spTree>
    <p:extLst>
      <p:ext uri="{BB962C8B-B14F-4D97-AF65-F5344CB8AC3E}">
        <p14:creationId xmlns:p14="http://schemas.microsoft.com/office/powerpoint/2010/main" val="7926540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E830057-F4EE-412A-8526-36BE1CE18C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900" y="457200"/>
            <a:ext cx="277749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l-NL"/>
          </a:p>
        </p:txBody>
      </p:sp>
      <p:sp>
        <p:nvSpPr>
          <p:cNvPr id="12" name="Rectangle 11">
            <a:extLst>
              <a:ext uri="{FF2B5EF4-FFF2-40B4-BE49-F238E27FC236}">
                <a16:creationId xmlns:a16="http://schemas.microsoft.com/office/drawing/2014/main" id="{BAAEBA82-E2D4-4653-AEE3-E95B330DDA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31610" y="453643"/>
            <a:ext cx="277749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l-NL"/>
          </a:p>
        </p:txBody>
      </p:sp>
      <p:sp>
        <p:nvSpPr>
          <p:cNvPr id="14" name="Rectangle 13">
            <a:extLst>
              <a:ext uri="{FF2B5EF4-FFF2-40B4-BE49-F238E27FC236}">
                <a16:creationId xmlns:a16="http://schemas.microsoft.com/office/drawing/2014/main" id="{2386509E-DAF8-4DA0-B09B-FA3FB341C2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81372" y="457200"/>
            <a:ext cx="277749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l-NL"/>
          </a:p>
        </p:txBody>
      </p:sp>
      <p:sp>
        <p:nvSpPr>
          <p:cNvPr id="16" name="Rectangle 15">
            <a:extLst>
              <a:ext uri="{FF2B5EF4-FFF2-40B4-BE49-F238E27FC236}">
                <a16:creationId xmlns:a16="http://schemas.microsoft.com/office/drawing/2014/main" id="{44E11946-6976-4B44-971A-07BFBE9544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900" y="3085765"/>
            <a:ext cx="8447150"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l-NL"/>
          </a:p>
        </p:txBody>
      </p:sp>
      <p:sp>
        <p:nvSpPr>
          <p:cNvPr id="2" name="Titel 1">
            <a:extLst>
              <a:ext uri="{FF2B5EF4-FFF2-40B4-BE49-F238E27FC236}">
                <a16:creationId xmlns:a16="http://schemas.microsoft.com/office/drawing/2014/main" id="{F5FA22B7-9A18-A669-0087-F7316EF4060A}"/>
              </a:ext>
            </a:extLst>
          </p:cNvPr>
          <p:cNvSpPr>
            <a:spLocks noGrp="1"/>
          </p:cNvSpPr>
          <p:nvPr>
            <p:ph type="title"/>
          </p:nvPr>
        </p:nvSpPr>
        <p:spPr>
          <a:xfrm>
            <a:off x="435893" y="4610099"/>
            <a:ext cx="8245162" cy="1066801"/>
          </a:xfrm>
        </p:spPr>
        <p:txBody>
          <a:bodyPr vert="horz" lIns="91440" tIns="45720" rIns="91440" bIns="45720" rtlCol="0" anchor="b">
            <a:normAutofit/>
          </a:bodyPr>
          <a:lstStyle/>
          <a:p>
            <a:pPr>
              <a:lnSpc>
                <a:spcPct val="90000"/>
              </a:lnSpc>
            </a:pPr>
            <a:r>
              <a:rPr lang="en-US" sz="3300">
                <a:solidFill>
                  <a:schemeClr val="bg1"/>
                </a:solidFill>
              </a:rPr>
              <a:t>Bij elk volgend kind makkelijker sneller melk</a:t>
            </a:r>
          </a:p>
        </p:txBody>
      </p:sp>
      <p:sp>
        <p:nvSpPr>
          <p:cNvPr id="3" name="Tijdelijke aanduiding voor tekst 2">
            <a:extLst>
              <a:ext uri="{FF2B5EF4-FFF2-40B4-BE49-F238E27FC236}">
                <a16:creationId xmlns:a16="http://schemas.microsoft.com/office/drawing/2014/main" id="{B295CD65-9BCE-831F-68FE-D1D9AFD20B1D}"/>
              </a:ext>
            </a:extLst>
          </p:cNvPr>
          <p:cNvSpPr>
            <a:spLocks noGrp="1"/>
          </p:cNvSpPr>
          <p:nvPr>
            <p:ph type="body" idx="1"/>
          </p:nvPr>
        </p:nvSpPr>
        <p:spPr>
          <a:xfrm>
            <a:off x="435895" y="5697215"/>
            <a:ext cx="8245160" cy="525565"/>
          </a:xfrm>
        </p:spPr>
        <p:txBody>
          <a:bodyPr vert="horz" lIns="91440" tIns="45720" rIns="91440" bIns="45720" rtlCol="0" anchor="t">
            <a:normAutofit/>
          </a:bodyPr>
          <a:lstStyle/>
          <a:p>
            <a:r>
              <a:rPr lang="en-US" sz="1600" dirty="0" err="1">
                <a:solidFill>
                  <a:schemeClr val="bg1"/>
                </a:solidFill>
              </a:rPr>
              <a:t>Prolactine</a:t>
            </a:r>
            <a:r>
              <a:rPr lang="en-US" sz="1600" dirty="0">
                <a:solidFill>
                  <a:schemeClr val="bg1"/>
                </a:solidFill>
              </a:rPr>
              <a:t> receptor </a:t>
            </a:r>
            <a:r>
              <a:rPr lang="en-US" sz="1600" dirty="0" err="1">
                <a:solidFill>
                  <a:schemeClr val="bg1"/>
                </a:solidFill>
              </a:rPr>
              <a:t>theorie</a:t>
            </a:r>
            <a:r>
              <a:rPr lang="en-US" sz="1600" dirty="0">
                <a:solidFill>
                  <a:schemeClr val="bg1"/>
                </a:solidFill>
              </a:rPr>
              <a:t> of </a:t>
            </a:r>
            <a:r>
              <a:rPr lang="en-US" sz="1600" dirty="0" err="1">
                <a:solidFill>
                  <a:schemeClr val="bg1"/>
                </a:solidFill>
              </a:rPr>
              <a:t>iets</a:t>
            </a:r>
            <a:r>
              <a:rPr lang="en-US" sz="1600" dirty="0">
                <a:solidFill>
                  <a:schemeClr val="bg1"/>
                </a:solidFill>
              </a:rPr>
              <a:t> </a:t>
            </a:r>
            <a:r>
              <a:rPr lang="en-US" sz="1600" dirty="0" err="1">
                <a:solidFill>
                  <a:schemeClr val="bg1"/>
                </a:solidFill>
              </a:rPr>
              <a:t>anders</a:t>
            </a:r>
            <a:r>
              <a:rPr lang="en-US" sz="1600" dirty="0">
                <a:solidFill>
                  <a:schemeClr val="bg1"/>
                </a:solidFill>
              </a:rPr>
              <a:t>?</a:t>
            </a:r>
          </a:p>
        </p:txBody>
      </p:sp>
      <p:sp>
        <p:nvSpPr>
          <p:cNvPr id="18" name="Rectangle 17">
            <a:extLst>
              <a:ext uri="{FF2B5EF4-FFF2-40B4-BE49-F238E27FC236}">
                <a16:creationId xmlns:a16="http://schemas.microsoft.com/office/drawing/2014/main" id="{78930791-7D41-4CB3-8769-AA51FC9DC2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81372" y="457200"/>
            <a:ext cx="2777490" cy="91440"/>
          </a:xfrm>
          <a:prstGeom prst="rect">
            <a:avLst/>
          </a:prstGeom>
          <a:solidFill>
            <a:srgbClr val="9BCFFE"/>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l-NL"/>
          </a:p>
        </p:txBody>
      </p:sp>
      <p:sp useBgFill="1">
        <p:nvSpPr>
          <p:cNvPr id="20" name="Rectangle 19">
            <a:extLst>
              <a:ext uri="{FF2B5EF4-FFF2-40B4-BE49-F238E27FC236}">
                <a16:creationId xmlns:a16="http://schemas.microsoft.com/office/drawing/2014/main" id="{C02088CA-246D-446F-9AA8-73C982D661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23900"/>
            <a:ext cx="9144000" cy="370817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fbeelding 4">
            <a:extLst>
              <a:ext uri="{FF2B5EF4-FFF2-40B4-BE49-F238E27FC236}">
                <a16:creationId xmlns:a16="http://schemas.microsoft.com/office/drawing/2014/main" id="{8900369C-5F9B-79D3-4C9C-0D9377AA26F0}"/>
              </a:ext>
            </a:extLst>
          </p:cNvPr>
          <p:cNvPicPr>
            <a:picLocks noChangeAspect="1"/>
          </p:cNvPicPr>
          <p:nvPr/>
        </p:nvPicPr>
        <p:blipFill>
          <a:blip r:embed="rId2"/>
          <a:srcRect/>
          <a:stretch/>
        </p:blipFill>
        <p:spPr>
          <a:xfrm>
            <a:off x="332912" y="1040514"/>
            <a:ext cx="8455981" cy="2932930"/>
          </a:xfrm>
          <a:prstGeom prst="rect">
            <a:avLst/>
          </a:prstGeom>
        </p:spPr>
      </p:pic>
      <p:sp>
        <p:nvSpPr>
          <p:cNvPr id="4" name="Tijdelijke aanduiding voor dianummer 3">
            <a:extLst>
              <a:ext uri="{FF2B5EF4-FFF2-40B4-BE49-F238E27FC236}">
                <a16:creationId xmlns:a16="http://schemas.microsoft.com/office/drawing/2014/main" id="{9CB607C8-63A2-97E5-3D6D-946740CE9A3A}"/>
              </a:ext>
            </a:extLst>
          </p:cNvPr>
          <p:cNvSpPr>
            <a:spLocks noGrp="1"/>
          </p:cNvSpPr>
          <p:nvPr>
            <p:ph type="sldNum" sz="quarter" idx="12"/>
          </p:nvPr>
        </p:nvSpPr>
        <p:spPr>
          <a:xfrm>
            <a:off x="7918725" y="6400800"/>
            <a:ext cx="762330" cy="365125"/>
          </a:xfrm>
        </p:spPr>
        <p:txBody>
          <a:bodyPr vert="horz" lIns="91440" tIns="45720" rIns="91440" bIns="45720" rtlCol="0" anchor="ctr">
            <a:normAutofit/>
          </a:bodyPr>
          <a:lstStyle/>
          <a:p>
            <a:pPr>
              <a:spcAft>
                <a:spcPts val="600"/>
              </a:spcAft>
              <a:defRPr/>
            </a:pPr>
            <a:fld id="{A52E9275-A6FA-1D4F-813C-F5A851CB7B58}" type="slidenum">
              <a:rPr lang="en-US" smtClean="0">
                <a:latin typeface="+mn-lt"/>
              </a:rPr>
              <a:pPr>
                <a:spcAft>
                  <a:spcPts val="600"/>
                </a:spcAft>
                <a:defRPr/>
              </a:pPr>
              <a:t>14</a:t>
            </a:fld>
            <a:endParaRPr lang="en-US">
              <a:latin typeface="+mn-lt"/>
            </a:endParaRPr>
          </a:p>
        </p:txBody>
      </p:sp>
    </p:spTree>
    <p:extLst>
      <p:ext uri="{BB962C8B-B14F-4D97-AF65-F5344CB8AC3E}">
        <p14:creationId xmlns:p14="http://schemas.microsoft.com/office/powerpoint/2010/main" val="42285786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ballon: rechthoek met afgeronde hoeken 5">
            <a:extLst>
              <a:ext uri="{FF2B5EF4-FFF2-40B4-BE49-F238E27FC236}">
                <a16:creationId xmlns:a16="http://schemas.microsoft.com/office/drawing/2014/main" id="{84FDB176-106B-10DD-4636-A92CAEEC7911}"/>
              </a:ext>
            </a:extLst>
          </p:cNvPr>
          <p:cNvSpPr/>
          <p:nvPr/>
        </p:nvSpPr>
        <p:spPr>
          <a:xfrm>
            <a:off x="5620387" y="25027"/>
            <a:ext cx="2180089" cy="769166"/>
          </a:xfrm>
          <a:prstGeom prst="wedgeRoundRectCallout">
            <a:avLst>
              <a:gd name="adj1" fmla="val -125495"/>
              <a:gd name="adj2" fmla="val 76637"/>
              <a:gd name="adj3" fmla="val 16667"/>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025" dirty="0"/>
              <a:t>In onze cultuur</a:t>
            </a:r>
          </a:p>
        </p:txBody>
      </p:sp>
      <p:graphicFrame>
        <p:nvGraphicFramePr>
          <p:cNvPr id="3" name="Diagram 2">
            <a:extLst>
              <a:ext uri="{FF2B5EF4-FFF2-40B4-BE49-F238E27FC236}">
                <a16:creationId xmlns:a16="http://schemas.microsoft.com/office/drawing/2014/main" id="{871A4C87-465C-45BE-8F7B-58098A3563DC}"/>
              </a:ext>
            </a:extLst>
          </p:cNvPr>
          <p:cNvGraphicFramePr/>
          <p:nvPr>
            <p:extLst>
              <p:ext uri="{D42A27DB-BD31-4B8C-83A1-F6EECF244321}">
                <p14:modId xmlns:p14="http://schemas.microsoft.com/office/powerpoint/2010/main" val="3372178422"/>
              </p:ext>
            </p:extLst>
          </p:nvPr>
        </p:nvGraphicFramePr>
        <p:xfrm>
          <a:off x="4480719" y="2192071"/>
          <a:ext cx="4180469" cy="41291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itel 4"/>
          <p:cNvSpPr>
            <a:spLocks noGrp="1"/>
          </p:cNvSpPr>
          <p:nvPr>
            <p:ph type="title"/>
          </p:nvPr>
        </p:nvSpPr>
        <p:spPr/>
        <p:txBody>
          <a:bodyPr/>
          <a:lstStyle/>
          <a:p>
            <a:r>
              <a:rPr lang="nl-NL" dirty="0"/>
              <a:t>Alle baby’s vallen de eerste dagen postpartum af</a:t>
            </a:r>
          </a:p>
        </p:txBody>
      </p:sp>
      <p:pic>
        <p:nvPicPr>
          <p:cNvPr id="9" name="Tijdelijke aanduiding voor inhoud 8"/>
          <p:cNvPicPr>
            <a:picLocks noGrp="1" noChangeAspect="1"/>
          </p:cNvPicPr>
          <p:nvPr>
            <p:ph sz="half" idx="2"/>
          </p:nvPr>
        </p:nvPicPr>
        <p:blipFill>
          <a:blip r:embed="rId8"/>
          <a:stretch>
            <a:fillRect/>
          </a:stretch>
        </p:blipFill>
        <p:spPr>
          <a:xfrm>
            <a:off x="4125851" y="1983893"/>
            <a:ext cx="4700337" cy="4469443"/>
          </a:xfrm>
        </p:spPr>
      </p:pic>
      <p:sp>
        <p:nvSpPr>
          <p:cNvPr id="4" name="Tijdelijke aanduiding voor dianummer 3"/>
          <p:cNvSpPr>
            <a:spLocks noGrp="1"/>
          </p:cNvSpPr>
          <p:nvPr>
            <p:ph type="sldNum" sz="quarter" idx="12"/>
          </p:nvPr>
        </p:nvSpPr>
        <p:spPr/>
        <p:txBody>
          <a:bodyPr/>
          <a:lstStyle/>
          <a:p>
            <a:pPr>
              <a:defRPr/>
            </a:pPr>
            <a:fld id="{3A8D0963-F151-994D-A792-FEAACE5A6BD3}" type="slidenum">
              <a:rPr lang="en-US" smtClean="0"/>
              <a:pPr>
                <a:defRPr/>
              </a:pPr>
              <a:t>15</a:t>
            </a:fld>
            <a:endParaRPr lang="en-US"/>
          </a:p>
        </p:txBody>
      </p:sp>
      <mc:AlternateContent xmlns:mc="http://schemas.openxmlformats.org/markup-compatibility/2006" xmlns:p14="http://schemas.microsoft.com/office/powerpoint/2010/main">
        <mc:Choice Requires="p14">
          <p:contentPart p14:bwMode="auto" r:id="rId9">
            <p14:nvContentPartPr>
              <p14:cNvPr id="21" name="Inkt 20"/>
              <p14:cNvContentPartPr/>
              <p14:nvPr/>
            </p14:nvContentPartPr>
            <p14:xfrm>
              <a:off x="6331156" y="4502375"/>
              <a:ext cx="180" cy="180"/>
            </p14:xfrm>
          </p:contentPart>
        </mc:Choice>
        <mc:Fallback xmlns="">
          <p:pic>
            <p:nvPicPr>
              <p:cNvPr id="21" name="Inkt 20"/>
              <p:cNvPicPr/>
              <p:nvPr/>
            </p:nvPicPr>
            <p:blipFill>
              <a:blip r:embed="rId10"/>
              <a:stretch>
                <a:fillRect/>
              </a:stretch>
            </p:blipFill>
            <p:spPr>
              <a:xfrm>
                <a:off x="6328096" y="4499315"/>
                <a:ext cx="5940" cy="594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2" name="Inkt 21"/>
              <p14:cNvContentPartPr/>
              <p14:nvPr/>
            </p14:nvContentPartPr>
            <p14:xfrm>
              <a:off x="6152236" y="4584275"/>
              <a:ext cx="180" cy="180"/>
            </p14:xfrm>
          </p:contentPart>
        </mc:Choice>
        <mc:Fallback xmlns="">
          <p:pic>
            <p:nvPicPr>
              <p:cNvPr id="22" name="Inkt 21"/>
              <p:cNvPicPr/>
              <p:nvPr/>
            </p:nvPicPr>
            <p:blipFill>
              <a:blip r:embed="rId10"/>
              <a:stretch>
                <a:fillRect/>
              </a:stretch>
            </p:blipFill>
            <p:spPr>
              <a:xfrm>
                <a:off x="6149176" y="4581215"/>
                <a:ext cx="5940" cy="594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4" name="Inkt 23"/>
              <p14:cNvContentPartPr/>
              <p14:nvPr/>
            </p14:nvContentPartPr>
            <p14:xfrm>
              <a:off x="6308836" y="4524695"/>
              <a:ext cx="180" cy="180"/>
            </p14:xfrm>
          </p:contentPart>
        </mc:Choice>
        <mc:Fallback xmlns="">
          <p:pic>
            <p:nvPicPr>
              <p:cNvPr id="24" name="Inkt 23"/>
              <p:cNvPicPr/>
              <p:nvPr/>
            </p:nvPicPr>
            <p:blipFill>
              <a:blip r:embed="rId10"/>
              <a:stretch>
                <a:fillRect/>
              </a:stretch>
            </p:blipFill>
            <p:spPr>
              <a:xfrm>
                <a:off x="6305776" y="4521635"/>
                <a:ext cx="5940" cy="594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6" name="Inkt 25"/>
              <p14:cNvContentPartPr/>
              <p14:nvPr/>
            </p14:nvContentPartPr>
            <p14:xfrm>
              <a:off x="6442936" y="4547015"/>
              <a:ext cx="180" cy="180"/>
            </p14:xfrm>
          </p:contentPart>
        </mc:Choice>
        <mc:Fallback xmlns="">
          <p:pic>
            <p:nvPicPr>
              <p:cNvPr id="26" name="Inkt 25"/>
              <p:cNvPicPr/>
              <p:nvPr/>
            </p:nvPicPr>
            <p:blipFill>
              <a:blip r:embed="rId10"/>
              <a:stretch>
                <a:fillRect/>
              </a:stretch>
            </p:blipFill>
            <p:spPr>
              <a:xfrm>
                <a:off x="6439876" y="4543955"/>
                <a:ext cx="5940" cy="594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7" name="Inkt 26"/>
              <p14:cNvContentPartPr/>
              <p14:nvPr/>
            </p14:nvContentPartPr>
            <p14:xfrm>
              <a:off x="6383356" y="4569515"/>
              <a:ext cx="12240" cy="12240"/>
            </p14:xfrm>
          </p:contentPart>
        </mc:Choice>
        <mc:Fallback xmlns="">
          <p:pic>
            <p:nvPicPr>
              <p:cNvPr id="27" name="Inkt 26"/>
              <p:cNvPicPr/>
              <p:nvPr/>
            </p:nvPicPr>
            <p:blipFill>
              <a:blip r:embed="rId15"/>
              <a:stretch>
                <a:fillRect/>
              </a:stretch>
            </p:blipFill>
            <p:spPr>
              <a:xfrm>
                <a:off x="6377236" y="4563395"/>
                <a:ext cx="23760" cy="2376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28" name="Inkt 27"/>
              <p14:cNvContentPartPr/>
              <p14:nvPr/>
            </p14:nvContentPartPr>
            <p14:xfrm>
              <a:off x="5242876" y="4569515"/>
              <a:ext cx="15930" cy="270"/>
            </p14:xfrm>
          </p:contentPart>
        </mc:Choice>
        <mc:Fallback xmlns="">
          <p:pic>
            <p:nvPicPr>
              <p:cNvPr id="28" name="Inkt 27"/>
              <p:cNvPicPr/>
              <p:nvPr/>
            </p:nvPicPr>
            <p:blipFill>
              <a:blip r:embed="rId17"/>
              <a:stretch>
                <a:fillRect/>
              </a:stretch>
            </p:blipFill>
            <p:spPr>
              <a:xfrm>
                <a:off x="5236858" y="4564925"/>
                <a:ext cx="27258" cy="8910"/>
              </a:xfrm>
              <a:prstGeom prst="rect">
                <a:avLst/>
              </a:prstGeom>
            </p:spPr>
          </p:pic>
        </mc:Fallback>
      </mc:AlternateContent>
      <p:sp>
        <p:nvSpPr>
          <p:cNvPr id="2" name="Content Placeholder 1"/>
          <p:cNvSpPr>
            <a:spLocks noGrp="1"/>
          </p:cNvSpPr>
          <p:nvPr>
            <p:ph sz="half" idx="1"/>
          </p:nvPr>
        </p:nvSpPr>
        <p:spPr/>
        <p:txBody>
          <a:bodyPr>
            <a:normAutofit/>
          </a:bodyPr>
          <a:lstStyle/>
          <a:p>
            <a:r>
              <a:rPr lang="en-US" sz="2400" dirty="0" err="1"/>
              <a:t>Afvallen</a:t>
            </a:r>
            <a:r>
              <a:rPr lang="en-US" sz="2400" dirty="0"/>
              <a:t> is </a:t>
            </a:r>
            <a:r>
              <a:rPr lang="en-US" sz="2400" dirty="0" err="1"/>
              <a:t>normaal</a:t>
            </a:r>
            <a:r>
              <a:rPr lang="en-US" sz="2400" dirty="0"/>
              <a:t>.</a:t>
            </a:r>
          </a:p>
          <a:p>
            <a:endParaRPr lang="en-US" sz="2400" dirty="0"/>
          </a:p>
          <a:p>
            <a:r>
              <a:rPr lang="en-US" sz="2400" dirty="0"/>
              <a:t>Maar hoe </a:t>
            </a:r>
            <a:r>
              <a:rPr lang="en-US" sz="2400" dirty="0" err="1"/>
              <a:t>veel</a:t>
            </a:r>
            <a:r>
              <a:rPr lang="en-US" sz="2400" dirty="0"/>
              <a:t>?</a:t>
            </a:r>
          </a:p>
          <a:p>
            <a:endParaRPr lang="en-US" sz="2400" dirty="0"/>
          </a:p>
          <a:p>
            <a:r>
              <a:rPr lang="en-US" sz="2400" dirty="0"/>
              <a:t>En </a:t>
            </a:r>
            <a:r>
              <a:rPr lang="en-US" sz="2400" dirty="0" err="1"/>
              <a:t>waarom</a:t>
            </a:r>
            <a:r>
              <a:rPr lang="en-US" sz="2400" dirty="0"/>
              <a:t> zo </a:t>
            </a:r>
            <a:r>
              <a:rPr lang="en-US" sz="2400" dirty="0" err="1"/>
              <a:t>veel</a:t>
            </a:r>
            <a:r>
              <a:rPr lang="en-US" sz="2400" dirty="0"/>
              <a:t>?</a:t>
            </a:r>
          </a:p>
        </p:txBody>
      </p:sp>
      <p:cxnSp>
        <p:nvCxnSpPr>
          <p:cNvPr id="10" name="Rechte verbindingslijn 9">
            <a:extLst>
              <a:ext uri="{FF2B5EF4-FFF2-40B4-BE49-F238E27FC236}">
                <a16:creationId xmlns:a16="http://schemas.microsoft.com/office/drawing/2014/main" id="{0B2824D8-A098-2830-E9DC-E14E2A046B1A}"/>
              </a:ext>
            </a:extLst>
          </p:cNvPr>
          <p:cNvCxnSpPr>
            <a:cxnSpLocks/>
          </p:cNvCxnSpPr>
          <p:nvPr/>
        </p:nvCxnSpPr>
        <p:spPr>
          <a:xfrm>
            <a:off x="4572000" y="5157192"/>
            <a:ext cx="3816424" cy="0"/>
          </a:xfrm>
          <a:prstGeom prst="line">
            <a:avLst/>
          </a:prstGeom>
          <a:ln>
            <a:solidFill>
              <a:srgbClr val="00B050"/>
            </a:solidFill>
          </a:ln>
        </p:spPr>
        <p:style>
          <a:lnRef idx="3">
            <a:schemeClr val="accent1"/>
          </a:lnRef>
          <a:fillRef idx="0">
            <a:schemeClr val="accent1"/>
          </a:fillRef>
          <a:effectRef idx="2">
            <a:schemeClr val="accent1"/>
          </a:effectRef>
          <a:fontRef idx="minor">
            <a:schemeClr val="tx1"/>
          </a:fontRef>
        </p:style>
      </p:cxnSp>
    </p:spTree>
    <p:custDataLst>
      <p:tags r:id="rId1"/>
    </p:custDataLst>
    <p:extLst>
      <p:ext uri="{BB962C8B-B14F-4D97-AF65-F5344CB8AC3E}">
        <p14:creationId xmlns:p14="http://schemas.microsoft.com/office/powerpoint/2010/main" val="1757685142"/>
      </p:ext>
    </p:extLst>
  </p:cSld>
  <p:clrMapOvr>
    <a:masterClrMapping/>
  </p:clrMapOvr>
  <mc:AlternateContent xmlns:mc="http://schemas.openxmlformats.org/markup-compatibility/2006" xmlns:p14="http://schemas.microsoft.com/office/powerpoint/2010/main">
    <mc:Choice Requires="p14">
      <p:transition spd="slow" p14:dur="2000" advTm="200001"/>
    </mc:Choice>
    <mc:Fallback xmlns="">
      <p:transition spd="slow" advTm="20000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ballon: rechthoek met afgeronde hoeken 5">
            <a:extLst>
              <a:ext uri="{FF2B5EF4-FFF2-40B4-BE49-F238E27FC236}">
                <a16:creationId xmlns:a16="http://schemas.microsoft.com/office/drawing/2014/main" id="{AB466D42-0E90-40D3-A42A-62E31F182F6E}"/>
              </a:ext>
            </a:extLst>
          </p:cNvPr>
          <p:cNvSpPr/>
          <p:nvPr/>
        </p:nvSpPr>
        <p:spPr>
          <a:xfrm>
            <a:off x="3369553" y="5147773"/>
            <a:ext cx="1172718" cy="611468"/>
          </a:xfrm>
          <a:prstGeom prst="wedgeRoundRectCallout">
            <a:avLst>
              <a:gd name="adj1" fmla="val -55921"/>
              <a:gd name="adj2" fmla="val -128446"/>
              <a:gd name="adj3" fmla="val 16667"/>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nl-NL" sz="1013" dirty="0"/>
              <a:t>Hoe help je een moeder ‘s nachts afkolven?</a:t>
            </a:r>
          </a:p>
        </p:txBody>
      </p:sp>
      <p:sp>
        <p:nvSpPr>
          <p:cNvPr id="2" name="Titel 1">
            <a:extLst>
              <a:ext uri="{FF2B5EF4-FFF2-40B4-BE49-F238E27FC236}">
                <a16:creationId xmlns:a16="http://schemas.microsoft.com/office/drawing/2014/main" id="{D93FB978-3681-4AB6-AA77-A82C9779217A}"/>
              </a:ext>
            </a:extLst>
          </p:cNvPr>
          <p:cNvSpPr>
            <a:spLocks noGrp="1"/>
          </p:cNvSpPr>
          <p:nvPr>
            <p:ph type="title"/>
          </p:nvPr>
        </p:nvSpPr>
        <p:spPr/>
        <p:txBody>
          <a:bodyPr>
            <a:normAutofit/>
          </a:bodyPr>
          <a:lstStyle/>
          <a:p>
            <a:r>
              <a:rPr lang="nl-NL" dirty="0"/>
              <a:t>Wanneer starten met voeden en/of kolven?</a:t>
            </a:r>
          </a:p>
        </p:txBody>
      </p:sp>
      <p:sp>
        <p:nvSpPr>
          <p:cNvPr id="3" name="Tijdelijke aanduiding voor inhoud 2">
            <a:extLst>
              <a:ext uri="{FF2B5EF4-FFF2-40B4-BE49-F238E27FC236}">
                <a16:creationId xmlns:a16="http://schemas.microsoft.com/office/drawing/2014/main" id="{89B202C0-E3C5-4A16-ABAE-533CE0D0E530}"/>
              </a:ext>
            </a:extLst>
          </p:cNvPr>
          <p:cNvSpPr>
            <a:spLocks noGrp="1"/>
          </p:cNvSpPr>
          <p:nvPr>
            <p:ph sz="half" idx="1"/>
          </p:nvPr>
        </p:nvSpPr>
        <p:spPr>
          <a:xfrm>
            <a:off x="435895" y="2271713"/>
            <a:ext cx="2933658" cy="3435725"/>
          </a:xfrm>
        </p:spPr>
        <p:txBody>
          <a:bodyPr>
            <a:normAutofit/>
          </a:bodyPr>
          <a:lstStyle/>
          <a:p>
            <a:r>
              <a:rPr lang="nl-NL" dirty="0"/>
              <a:t>Hoe sneller hoe beter</a:t>
            </a:r>
          </a:p>
          <a:p>
            <a:r>
              <a:rPr lang="nl-NL" dirty="0"/>
              <a:t>Het eerste uur is echt belangrijk</a:t>
            </a:r>
          </a:p>
          <a:p>
            <a:r>
              <a:rPr lang="nl-NL" dirty="0"/>
              <a:t>Liever vaak en kort dan af en toe lang</a:t>
            </a:r>
          </a:p>
          <a:p>
            <a:r>
              <a:rPr lang="nl-NL" dirty="0"/>
              <a:t>Nachten helaas belangrijk</a:t>
            </a:r>
          </a:p>
          <a:p>
            <a:r>
              <a:rPr lang="nl-NL" dirty="0"/>
              <a:t>Handkolven in de eerste 2 dagen vaak effectiever dan kolfapparaat</a:t>
            </a:r>
          </a:p>
          <a:p>
            <a:endParaRPr lang="nl-NL" dirty="0"/>
          </a:p>
        </p:txBody>
      </p:sp>
      <p:graphicFrame>
        <p:nvGraphicFramePr>
          <p:cNvPr id="5" name="Tijdelijke aanduiding voor inhoud 4">
            <a:extLst>
              <a:ext uri="{FF2B5EF4-FFF2-40B4-BE49-F238E27FC236}">
                <a16:creationId xmlns:a16="http://schemas.microsoft.com/office/drawing/2014/main" id="{2EC62FD7-AE3C-42D2-95C9-68C4B94D14D9}"/>
              </a:ext>
            </a:extLst>
          </p:cNvPr>
          <p:cNvGraphicFramePr>
            <a:graphicFrameLocks noGrp="1"/>
          </p:cNvGraphicFramePr>
          <p:nvPr>
            <p:ph sz="half" idx="2"/>
          </p:nvPr>
        </p:nvGraphicFramePr>
        <p:xfrm>
          <a:off x="3486151" y="2271714"/>
          <a:ext cx="5221955" cy="3107531"/>
        </p:xfrm>
        <a:graphic>
          <a:graphicData uri="http://schemas.openxmlformats.org/drawingml/2006/chart">
            <c:chart xmlns:c="http://schemas.openxmlformats.org/drawingml/2006/chart" xmlns:r="http://schemas.openxmlformats.org/officeDocument/2006/relationships" r:id="rId4"/>
          </a:graphicData>
        </a:graphic>
      </p:graphicFrame>
    </p:spTree>
    <p:custDataLst>
      <p:tags r:id="rId1"/>
    </p:custDataLst>
    <p:extLst>
      <p:ext uri="{BB962C8B-B14F-4D97-AF65-F5344CB8AC3E}">
        <p14:creationId xmlns:p14="http://schemas.microsoft.com/office/powerpoint/2010/main" val="3313423909"/>
      </p:ext>
    </p:extLst>
  </p:cSld>
  <p:clrMapOvr>
    <a:masterClrMapping/>
  </p:clrMapOvr>
  <mc:AlternateContent xmlns:mc="http://schemas.openxmlformats.org/markup-compatibility/2006" xmlns:p14="http://schemas.microsoft.com/office/powerpoint/2010/main">
    <mc:Choice Requires="p14">
      <p:transition spd="slow" p14:dur="2000" advTm="206631"/>
    </mc:Choice>
    <mc:Fallback xmlns="">
      <p:transition spd="slow" advTm="20663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Productie stimuleren met kolven</a:t>
            </a:r>
          </a:p>
        </p:txBody>
      </p:sp>
      <p:graphicFrame>
        <p:nvGraphicFramePr>
          <p:cNvPr id="4" name="Tijdelijke aanduiding voor inhoud 3"/>
          <p:cNvGraphicFramePr>
            <a:graphicFrameLocks noGrp="1"/>
          </p:cNvGraphicFramePr>
          <p:nvPr>
            <p:ph idx="1"/>
          </p:nvPr>
        </p:nvGraphicFramePr>
        <p:xfrm>
          <a:off x="713936" y="2204864"/>
          <a:ext cx="7848872" cy="448586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jdelijke aanduiding voor voettekst 2">
            <a:extLst>
              <a:ext uri="{FF2B5EF4-FFF2-40B4-BE49-F238E27FC236}">
                <a16:creationId xmlns:a16="http://schemas.microsoft.com/office/drawing/2014/main" id="{6C8997F9-5C65-153D-81BA-EFB1B2C1B560}"/>
              </a:ext>
            </a:extLst>
          </p:cNvPr>
          <p:cNvSpPr>
            <a:spLocks noGrp="1"/>
          </p:cNvSpPr>
          <p:nvPr>
            <p:ph type="ftr" sz="quarter" idx="11"/>
          </p:nvPr>
        </p:nvSpPr>
        <p:spPr/>
        <p:txBody>
          <a:bodyPr/>
          <a:lstStyle/>
          <a:p>
            <a:r>
              <a:rPr lang="nl-NL"/>
              <a:t>(c) Myrte van Lonkhuijsen IBCLC</a:t>
            </a:r>
            <a:endParaRPr lang="en-US" dirty="0"/>
          </a:p>
        </p:txBody>
      </p:sp>
    </p:spTree>
    <p:extLst>
      <p:ext uri="{BB962C8B-B14F-4D97-AF65-F5344CB8AC3E}">
        <p14:creationId xmlns:p14="http://schemas.microsoft.com/office/powerpoint/2010/main" val="2771747543"/>
      </p:ext>
    </p:extLst>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19FA3012-112F-32EA-369D-87383C43401C}"/>
              </a:ext>
            </a:extLst>
          </p:cNvPr>
          <p:cNvPicPr>
            <a:picLocks noChangeAspect="1"/>
          </p:cNvPicPr>
          <p:nvPr/>
        </p:nvPicPr>
        <p:blipFill>
          <a:blip r:embed="rId3"/>
          <a:stretch>
            <a:fillRect/>
          </a:stretch>
        </p:blipFill>
        <p:spPr>
          <a:xfrm rot="10800000">
            <a:off x="323528" y="4565814"/>
            <a:ext cx="4326677" cy="1603089"/>
          </a:xfrm>
          <a:prstGeom prst="rect">
            <a:avLst/>
          </a:prstGeom>
        </p:spPr>
      </p:pic>
      <p:sp>
        <p:nvSpPr>
          <p:cNvPr id="2" name="Title 1"/>
          <p:cNvSpPr>
            <a:spLocks noGrp="1"/>
          </p:cNvSpPr>
          <p:nvPr>
            <p:ph type="title"/>
          </p:nvPr>
        </p:nvSpPr>
        <p:spPr/>
        <p:txBody>
          <a:bodyPr>
            <a:normAutofit/>
          </a:bodyPr>
          <a:lstStyle/>
          <a:p>
            <a:r>
              <a:rPr lang="en-US"/>
              <a:t>“Zo </a:t>
            </a:r>
            <a:r>
              <a:rPr err="1" lang="en-US"/>
              <a:t>vaak</a:t>
            </a:r>
            <a:r>
              <a:rPr lang="en-US"/>
              <a:t> </a:t>
            </a:r>
            <a:r>
              <a:rPr err="1" lang="en-US"/>
              <a:t>voeden</a:t>
            </a:r>
            <a:r>
              <a:rPr lang="en-US"/>
              <a:t> </a:t>
            </a:r>
            <a:r>
              <a:rPr err="1" lang="en-US"/>
              <a:t>kan</a:t>
            </a:r>
            <a:r>
              <a:rPr lang="en-US"/>
              <a:t> </a:t>
            </a:r>
            <a:r>
              <a:rPr err="1" lang="en-US"/>
              <a:t>toch</a:t>
            </a:r>
            <a:r>
              <a:rPr lang="en-US"/>
              <a:t> </a:t>
            </a:r>
            <a:r>
              <a:rPr err="1" lang="en-US"/>
              <a:t>niet</a:t>
            </a:r>
            <a:r>
              <a:rPr lang="en-US"/>
              <a:t>! Hoe </a:t>
            </a:r>
            <a:r>
              <a:rPr err="1" lang="en-US"/>
              <a:t>lang</a:t>
            </a:r>
            <a:r>
              <a:rPr lang="en-US"/>
              <a:t> ben je </a:t>
            </a:r>
            <a:r>
              <a:rPr err="1" lang="en-US"/>
              <a:t>bezig</a:t>
            </a:r>
            <a:r>
              <a:rPr lang="en-US"/>
              <a:t>?”</a:t>
            </a:r>
          </a:p>
        </p:txBody>
      </p:sp>
      <p:pic>
        <p:nvPicPr>
          <p:cNvPr id="7" name="Content Placeholder 6"/>
          <p:cNvPicPr>
            <a:picLocks noChangeAspect="1" noGrp="1"/>
          </p:cNvPicPr>
          <p:nvPr>
            <p:ph idx="1" sz="half"/>
          </p:nvPr>
        </p:nvPicPr>
        <p:blipFill>
          <a:blip r:embed="rId4"/>
          <a:srcRect l="36" r="36"/>
          <a:stretch/>
        </p:blipFill>
        <p:spPr>
          <a:xfrm>
            <a:off x="608169" y="2683579"/>
            <a:ext cx="2813016" cy="1956211"/>
          </a:xfrm>
        </p:spPr>
      </p:pic>
      <p:sp>
        <p:nvSpPr>
          <p:cNvPr id="8" name="Right Arrow 7"/>
          <p:cNvSpPr/>
          <p:nvPr/>
        </p:nvSpPr>
        <p:spPr>
          <a:xfrm>
            <a:off x="1691680" y="4044111"/>
            <a:ext cx="400050" cy="653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lang="en-US" sz="1013"/>
          </a:p>
        </p:txBody>
      </p:sp>
      <p:sp>
        <p:nvSpPr>
          <p:cNvPr id="9" name="Right Arrow 8"/>
          <p:cNvSpPr/>
          <p:nvPr/>
        </p:nvSpPr>
        <p:spPr>
          <a:xfrm>
            <a:off x="2699792" y="3661684"/>
            <a:ext cx="408215" cy="898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lang="en-US" sz="1013"/>
          </a:p>
        </p:txBody>
      </p:sp>
      <p:graphicFrame>
        <p:nvGraphicFramePr>
          <p:cNvPr id="16" name="Diagram 15"/>
          <p:cNvGraphicFramePr/>
          <p:nvPr>
            <p:extLst>
              <p:ext uri="{D42A27DB-BD31-4B8C-83A1-F6EECF244321}">
                <p14:modId xmlns:p14="http://schemas.microsoft.com/office/powerpoint/2010/main" val="3892100262"/>
              </p:ext>
            </p:extLst>
          </p:nvPr>
        </p:nvGraphicFramePr>
        <p:xfrm>
          <a:off x="4512201" y="2449861"/>
          <a:ext cx="3832539" cy="3188500"/>
        </p:xfrm>
        <a:graphic>
          <a:graphicData uri="http://schemas.openxmlformats.org/drawingml/2006/diagram">
            <dgm:relIds xmlns:dgm="http://schemas.openxmlformats.org/drawingml/2006/diagram" xmlns:r="http://schemas.openxmlformats.org/officeDocument/2006/relationships" r:cs="rId8" r:dm="rId5" r:lo="rId6" r:qs="rId7"/>
          </a:graphicData>
        </a:graphic>
      </p:graphicFrame>
    </p:spTree>
    <p:extLst>
      <p:ext uri="{BB962C8B-B14F-4D97-AF65-F5344CB8AC3E}">
        <p14:creationId xmlns:p14="http://schemas.microsoft.com/office/powerpoint/2010/main" val="1383157145"/>
      </p:ext>
    </p:extLst>
  </p:cSld>
  <p:clrMapOvr>
    <a:masterClrMapping/>
  </p:clrMapOvr>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grpId="0" id="5" nodeType="clickEffect" presetClass="entr" presetID="2" presetSubtype="4">
                                  <p:stCondLst>
                                    <p:cond delay="0"/>
                                  </p:stCondLst>
                                  <p:childTnLst>
                                    <p:set>
                                      <p:cBhvr>
                                        <p:cTn dur="1" fill="hold" id="6">
                                          <p:stCondLst>
                                            <p:cond delay="0"/>
                                          </p:stCondLst>
                                        </p:cTn>
                                        <p:tgtEl>
                                          <p:spTgt spid="8"/>
                                        </p:tgtEl>
                                        <p:attrNameLst>
                                          <p:attrName>style.visibility</p:attrName>
                                        </p:attrNameLst>
                                      </p:cBhvr>
                                      <p:to>
                                        <p:strVal val="visible"/>
                                      </p:to>
                                    </p:set>
                                    <p:anim calcmode="lin" valueType="num">
                                      <p:cBhvr additive="base">
                                        <p:cTn dur="500" fill="hold" id="7"/>
                                        <p:tgtEl>
                                          <p:spTgt spid="8"/>
                                        </p:tgtEl>
                                        <p:attrNameLst>
                                          <p:attrName>ppt_x</p:attrName>
                                        </p:attrNameLst>
                                      </p:cBhvr>
                                      <p:tavLst>
                                        <p:tav tm="0">
                                          <p:val>
                                            <p:strVal val="#ppt_x"/>
                                          </p:val>
                                        </p:tav>
                                        <p:tav tm="100000">
                                          <p:val>
                                            <p:strVal val="#ppt_x"/>
                                          </p:val>
                                        </p:tav>
                                      </p:tavLst>
                                    </p:anim>
                                    <p:anim calcmode="lin" valueType="num">
                                      <p:cBhvr additive="base">
                                        <p:cTn dur="500" fill="hold" id="8"/>
                                        <p:tgtEl>
                                          <p:spTgt spid="8"/>
                                        </p:tgtEl>
                                        <p:attrNameLst>
                                          <p:attrName>ppt_y</p:attrName>
                                        </p:attrNameLst>
                                      </p:cBhvr>
                                      <p:tavLst>
                                        <p:tav tm="0">
                                          <p:val>
                                            <p:strVal val="1+#ppt_h/2"/>
                                          </p:val>
                                        </p:tav>
                                        <p:tav tm="100000">
                                          <p:val>
                                            <p:strVal val="#ppt_y"/>
                                          </p:val>
                                        </p:tav>
                                      </p:tavLst>
                                    </p:anim>
                                  </p:childTnLst>
                                </p:cTn>
                              </p:par>
                            </p:childTnLst>
                          </p:cTn>
                        </p:par>
                      </p:childTnLst>
                    </p:cTn>
                  </p:par>
                  <p:par>
                    <p:cTn fill="hold" id="9">
                      <p:stCondLst>
                        <p:cond delay="indefinite"/>
                      </p:stCondLst>
                      <p:childTnLst>
                        <p:par>
                          <p:cTn fill="hold" id="10">
                            <p:stCondLst>
                              <p:cond delay="0"/>
                            </p:stCondLst>
                            <p:childTnLst>
                              <p:par>
                                <p:cTn fill="hold" grpId="0" id="11" nodeType="clickEffect" presetClass="entr" presetID="2" presetSubtype="4">
                                  <p:stCondLst>
                                    <p:cond delay="0"/>
                                  </p:stCondLst>
                                  <p:childTnLst>
                                    <p:set>
                                      <p:cBhvr>
                                        <p:cTn dur="1" fill="hold" id="12">
                                          <p:stCondLst>
                                            <p:cond delay="0"/>
                                          </p:stCondLst>
                                        </p:cTn>
                                        <p:tgtEl>
                                          <p:spTgt spid="9"/>
                                        </p:tgtEl>
                                        <p:attrNameLst>
                                          <p:attrName>style.visibility</p:attrName>
                                        </p:attrNameLst>
                                      </p:cBhvr>
                                      <p:to>
                                        <p:strVal val="visible"/>
                                      </p:to>
                                    </p:set>
                                    <p:anim calcmode="lin" valueType="num">
                                      <p:cBhvr additive="base">
                                        <p:cTn dur="500" fill="hold" id="13"/>
                                        <p:tgtEl>
                                          <p:spTgt spid="9"/>
                                        </p:tgtEl>
                                        <p:attrNameLst>
                                          <p:attrName>ppt_x</p:attrName>
                                        </p:attrNameLst>
                                      </p:cBhvr>
                                      <p:tavLst>
                                        <p:tav tm="0">
                                          <p:val>
                                            <p:strVal val="#ppt_x"/>
                                          </p:val>
                                        </p:tav>
                                        <p:tav tm="100000">
                                          <p:val>
                                            <p:strVal val="#ppt_x"/>
                                          </p:val>
                                        </p:tav>
                                      </p:tavLst>
                                    </p:anim>
                                    <p:anim calcmode="lin" valueType="num">
                                      <p:cBhvr additive="base">
                                        <p:cTn dur="500" fill="hold" id="14"/>
                                        <p:tgtEl>
                                          <p:spTgt spid="9"/>
                                        </p:tgtEl>
                                        <p:attrNameLst>
                                          <p:attrName>ppt_y</p:attrName>
                                        </p:attrNameLst>
                                      </p:cBhvr>
                                      <p:tavLst>
                                        <p:tav tm="0">
                                          <p:val>
                                            <p:strVal val="1+#ppt_h/2"/>
                                          </p:val>
                                        </p:tav>
                                        <p:tav tm="100000">
                                          <p:val>
                                            <p:strVal val="#ppt_y"/>
                                          </p:val>
                                        </p:tav>
                                      </p:tavLst>
                                    </p:anim>
                                  </p:childTnLst>
                                </p:cTn>
                              </p:par>
                            </p:childTnLst>
                          </p:cTn>
                        </p:par>
                      </p:childTnLst>
                    </p:cTn>
                  </p:par>
                  <p:par>
                    <p:cTn fill="hold" id="15">
                      <p:stCondLst>
                        <p:cond delay="indefinite"/>
                      </p:stCondLst>
                      <p:childTnLst>
                        <p:par>
                          <p:cTn fill="hold" id="16">
                            <p:stCondLst>
                              <p:cond delay="0"/>
                            </p:stCondLst>
                            <p:childTnLst>
                              <p:par>
                                <p:cTn fill="hold" grpId="0" id="17" nodeType="clickEffect" presetClass="entr" presetID="6" presetSubtype="16">
                                  <p:stCondLst>
                                    <p:cond delay="0"/>
                                  </p:stCondLst>
                                  <p:childTnLst>
                                    <p:set>
                                      <p:cBhvr>
                                        <p:cTn dur="1" fill="hold" id="18">
                                          <p:stCondLst>
                                            <p:cond delay="0"/>
                                          </p:stCondLst>
                                        </p:cTn>
                                        <p:tgtEl>
                                          <p:spTgt spid="16"/>
                                        </p:tgtEl>
                                        <p:attrNameLst>
                                          <p:attrName>style.visibility</p:attrName>
                                        </p:attrNameLst>
                                      </p:cBhvr>
                                      <p:to>
                                        <p:strVal val="visible"/>
                                      </p:to>
                                    </p:set>
                                    <p:animEffect filter="circle(in)" transition="in">
                                      <p:cBhvr>
                                        <p:cTn dur="2000" id="19"/>
                                        <p:tgtEl>
                                          <p:spTgt spid="16"/>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animBg="1" grpId="0" spid="8"/>
      <p:bldP animBg="1" grpId="0" spid="9"/>
      <p:bldGraphic grpId="0" spid="16">
        <p:bldAsOne/>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F21B752B-7275-880A-68D2-CB18F9537A3B}"/>
              </a:ext>
            </a:extLst>
          </p:cNvPr>
          <p:cNvPicPr>
            <a:picLocks noChangeAspect="1"/>
          </p:cNvPicPr>
          <p:nvPr/>
        </p:nvPicPr>
        <p:blipFill>
          <a:blip r:embed="rId2"/>
          <a:stretch>
            <a:fillRect/>
          </a:stretch>
        </p:blipFill>
        <p:spPr>
          <a:xfrm>
            <a:off x="3253081" y="2106592"/>
            <a:ext cx="2637839" cy="2657772"/>
          </a:xfrm>
          <a:prstGeom prst="rect">
            <a:avLst/>
          </a:prstGeom>
        </p:spPr>
      </p:pic>
      <p:pic>
        <p:nvPicPr>
          <p:cNvPr id="4" name="Afbeelding 3">
            <a:extLst>
              <a:ext uri="{FF2B5EF4-FFF2-40B4-BE49-F238E27FC236}">
                <a16:creationId xmlns:a16="http://schemas.microsoft.com/office/drawing/2014/main" id="{350001B4-C093-244C-2AEC-84F294BF41DB}"/>
              </a:ext>
            </a:extLst>
          </p:cNvPr>
          <p:cNvPicPr>
            <a:picLocks noChangeAspect="1"/>
          </p:cNvPicPr>
          <p:nvPr/>
        </p:nvPicPr>
        <p:blipFill>
          <a:blip r:embed="rId3"/>
          <a:stretch>
            <a:fillRect/>
          </a:stretch>
        </p:blipFill>
        <p:spPr>
          <a:xfrm>
            <a:off x="135909" y="2162563"/>
            <a:ext cx="2653009" cy="2613213"/>
          </a:xfrm>
          <a:prstGeom prst="rect">
            <a:avLst/>
          </a:prstGeom>
        </p:spPr>
      </p:pic>
      <p:pic>
        <p:nvPicPr>
          <p:cNvPr id="8" name="Afbeelding 7">
            <a:extLst>
              <a:ext uri="{FF2B5EF4-FFF2-40B4-BE49-F238E27FC236}">
                <a16:creationId xmlns:a16="http://schemas.microsoft.com/office/drawing/2014/main" id="{F4C025D5-5A26-653E-8369-24299CEDC273}"/>
              </a:ext>
            </a:extLst>
          </p:cNvPr>
          <p:cNvPicPr>
            <a:picLocks noChangeAspect="1"/>
          </p:cNvPicPr>
          <p:nvPr/>
        </p:nvPicPr>
        <p:blipFill>
          <a:blip r:embed="rId4"/>
          <a:stretch>
            <a:fillRect/>
          </a:stretch>
        </p:blipFill>
        <p:spPr>
          <a:xfrm>
            <a:off x="6121752" y="2114371"/>
            <a:ext cx="2637840" cy="2624651"/>
          </a:xfrm>
          <a:prstGeom prst="rect">
            <a:avLst/>
          </a:prstGeom>
        </p:spPr>
      </p:pic>
      <p:sp>
        <p:nvSpPr>
          <p:cNvPr id="2" name="Tijdelijke aanduiding voor voettekst 1">
            <a:extLst>
              <a:ext uri="{FF2B5EF4-FFF2-40B4-BE49-F238E27FC236}">
                <a16:creationId xmlns:a16="http://schemas.microsoft.com/office/drawing/2014/main" id="{657B3585-D4B1-F853-C22D-B5FB8538E0F1}"/>
              </a:ext>
            </a:extLst>
          </p:cNvPr>
          <p:cNvSpPr>
            <a:spLocks noGrp="1"/>
          </p:cNvSpPr>
          <p:nvPr>
            <p:ph type="ftr" sz="quarter" idx="11"/>
          </p:nvPr>
        </p:nvSpPr>
        <p:spPr>
          <a:xfrm>
            <a:off x="3028950" y="5624513"/>
            <a:ext cx="3086100" cy="273844"/>
          </a:xfrm>
        </p:spPr>
        <p:txBody>
          <a:bodyPr>
            <a:normAutofit/>
          </a:bodyPr>
          <a:lstStyle/>
          <a:p>
            <a:pPr>
              <a:spcAft>
                <a:spcPts val="450"/>
              </a:spcAft>
            </a:pPr>
            <a:r>
              <a:rPr lang="nl-NL"/>
              <a:t>(c) Myrte van Lonkhuijsen IBCLC</a:t>
            </a:r>
            <a:endParaRPr lang="en-US"/>
          </a:p>
        </p:txBody>
      </p:sp>
      <p:pic>
        <p:nvPicPr>
          <p:cNvPr id="5" name="Graphic 4" descr="Dim (middelgrote zon) silhouet">
            <a:extLst>
              <a:ext uri="{FF2B5EF4-FFF2-40B4-BE49-F238E27FC236}">
                <a16:creationId xmlns:a16="http://schemas.microsoft.com/office/drawing/2014/main" id="{04085DD0-841D-4719-6844-E47C76263A7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829836" y="3469169"/>
            <a:ext cx="685800" cy="685800"/>
          </a:xfrm>
          <a:prstGeom prst="rect">
            <a:avLst/>
          </a:prstGeom>
        </p:spPr>
      </p:pic>
      <p:pic>
        <p:nvPicPr>
          <p:cNvPr id="9" name="Graphic 8" descr="Dim (middelgrote zon) silhouet">
            <a:extLst>
              <a:ext uri="{FF2B5EF4-FFF2-40B4-BE49-F238E27FC236}">
                <a16:creationId xmlns:a16="http://schemas.microsoft.com/office/drawing/2014/main" id="{3F0C1969-5B66-A9E5-C3B4-13263D8B594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989070" y="3583469"/>
            <a:ext cx="685800" cy="685800"/>
          </a:xfrm>
          <a:prstGeom prst="rect">
            <a:avLst/>
          </a:prstGeom>
        </p:spPr>
      </p:pic>
      <p:pic>
        <p:nvPicPr>
          <p:cNvPr id="11" name="Graphic 10" descr="Maan en sterren silhouet">
            <a:extLst>
              <a:ext uri="{FF2B5EF4-FFF2-40B4-BE49-F238E27FC236}">
                <a16:creationId xmlns:a16="http://schemas.microsoft.com/office/drawing/2014/main" id="{C790A9CD-9047-D0C8-BCA1-E7A030A3976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632818" y="2743148"/>
            <a:ext cx="612021" cy="612021"/>
          </a:xfrm>
          <a:prstGeom prst="rect">
            <a:avLst/>
          </a:prstGeom>
        </p:spPr>
      </p:pic>
      <p:pic>
        <p:nvPicPr>
          <p:cNvPr id="12" name="Graphic 11" descr="Maan en sterren silhouet">
            <a:extLst>
              <a:ext uri="{FF2B5EF4-FFF2-40B4-BE49-F238E27FC236}">
                <a16:creationId xmlns:a16="http://schemas.microsoft.com/office/drawing/2014/main" id="{3102DC10-6A14-D1AF-90BC-09BA2F8DC86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760079" y="2776810"/>
            <a:ext cx="612021" cy="612021"/>
          </a:xfrm>
          <a:prstGeom prst="rect">
            <a:avLst/>
          </a:prstGeom>
        </p:spPr>
      </p:pic>
    </p:spTree>
    <p:extLst>
      <p:ext uri="{BB962C8B-B14F-4D97-AF65-F5344CB8AC3E}">
        <p14:creationId xmlns:p14="http://schemas.microsoft.com/office/powerpoint/2010/main" val="194086116"/>
      </p:ext>
    </p:extLst>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8BED655-2EC5-4704-ADD4-A91564533138}"/>
              </a:ext>
              <a:ext uri="{C183D7F6-B498-43B3-948B-1728B52AA6E4}">
                <adec:decorative xmlns:adec="http://schemas.microsoft.com/office/drawing/2017/decorative" val="1"/>
              </a:ext>
            </a:extLst>
          </p:cNvPr>
          <p:cNvSpPr>
            <a:spLocks noAdjustHandles="1" noChangeArrowheads="1" noChangeAspect="1" noChangeShapeType="1" noEditPoints="1" noGrp="1" noMove="1" noResize="1" noRot="1" noTextEdit="1"/>
          </p:cNvSpPr>
          <p:nvPr>
            <p:extLst>
              <p:ext uri="{386F3935-93C4-4BCD-93E2-E3B085C9AB24}">
                <p16:designElem xmlns:p16="http://schemas.microsoft.com/office/powerpoint/2015/main" val="1"/>
              </p:ext>
            </p:extLst>
          </p:nvPr>
        </p:nvSpPr>
        <p:spPr>
          <a:xfrm>
            <a:off x="334900" y="457200"/>
            <a:ext cx="277749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l-NL"/>
          </a:p>
        </p:txBody>
      </p:sp>
      <p:sp>
        <p:nvSpPr>
          <p:cNvPr id="12" name="Rectangle 11">
            <a:extLst>
              <a:ext uri="{FF2B5EF4-FFF2-40B4-BE49-F238E27FC236}">
                <a16:creationId xmlns:a16="http://schemas.microsoft.com/office/drawing/2014/main" id="{CBA419E7-4B43-4FA7-846D-76D394A32F0C}"/>
              </a:ext>
              <a:ext uri="{C183D7F6-B498-43B3-948B-1728B52AA6E4}">
                <adec:decorative xmlns:adec="http://schemas.microsoft.com/office/drawing/2017/decorative" val="1"/>
              </a:ext>
            </a:extLst>
          </p:cNvPr>
          <p:cNvSpPr>
            <a:spLocks noAdjustHandles="1" noChangeArrowheads="1" noChangeAspect="1" noChangeShapeType="1" noEditPoints="1" noGrp="1" noMove="1" noResize="1" noRot="1" noTextEdit="1"/>
          </p:cNvSpPr>
          <p:nvPr>
            <p:extLst>
              <p:ext uri="{386F3935-93C4-4BCD-93E2-E3B085C9AB24}">
                <p16:designElem xmlns:p16="http://schemas.microsoft.com/office/powerpoint/2015/main" val="1"/>
              </p:ext>
            </p:extLst>
          </p:nvPr>
        </p:nvSpPr>
        <p:spPr>
          <a:xfrm>
            <a:off x="6031610" y="453643"/>
            <a:ext cx="277749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l-NL"/>
          </a:p>
        </p:txBody>
      </p:sp>
      <p:sp>
        <p:nvSpPr>
          <p:cNvPr id="14" name="Rectangle 13">
            <a:extLst>
              <a:ext uri="{FF2B5EF4-FFF2-40B4-BE49-F238E27FC236}">
                <a16:creationId xmlns:a16="http://schemas.microsoft.com/office/drawing/2014/main" id="{F7D34090-8F5C-4A49-8452-7328D66324D1}"/>
              </a:ext>
              <a:ext uri="{C183D7F6-B498-43B3-948B-1728B52AA6E4}">
                <adec:decorative xmlns:adec="http://schemas.microsoft.com/office/drawing/2017/decorative" val="1"/>
              </a:ext>
            </a:extLst>
          </p:cNvPr>
          <p:cNvSpPr>
            <a:spLocks noAdjustHandles="1" noChangeArrowheads="1" noChangeAspect="1" noChangeShapeType="1" noEditPoints="1" noGrp="1" noMove="1" noResize="1" noRot="1" noTextEdit="1"/>
          </p:cNvSpPr>
          <p:nvPr>
            <p:extLst>
              <p:ext uri="{386F3935-93C4-4BCD-93E2-E3B085C9AB24}">
                <p16:designElem xmlns:p16="http://schemas.microsoft.com/office/powerpoint/2015/main" val="1"/>
              </p:ext>
            </p:extLst>
          </p:nvPr>
        </p:nvSpPr>
        <p:spPr>
          <a:xfrm>
            <a:off x="3181372" y="457200"/>
            <a:ext cx="277749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l-NL"/>
          </a:p>
        </p:txBody>
      </p:sp>
      <p:sp>
        <p:nvSpPr>
          <p:cNvPr id="16" name="Rectangle 15">
            <a:extLst>
              <a:ext uri="{FF2B5EF4-FFF2-40B4-BE49-F238E27FC236}">
                <a16:creationId xmlns:a16="http://schemas.microsoft.com/office/drawing/2014/main" id="{1B55B7B2-03F9-46F2-AE7C-2AC5156F40D3}"/>
              </a:ext>
              <a:ext uri="{C183D7F6-B498-43B3-948B-1728B52AA6E4}">
                <adec:decorative xmlns:adec="http://schemas.microsoft.com/office/drawing/2017/decorative" val="1"/>
              </a:ext>
            </a:extLst>
          </p:cNvPr>
          <p:cNvSpPr>
            <a:spLocks noAdjustHandles="1" noChangeArrowheads="1" noChangeAspect="1" noChangeShapeType="1" noEditPoints="1" noGrp="1" noMove="1" noResize="1" noRot="1" noTextEdit="1"/>
          </p:cNvSpPr>
          <p:nvPr>
            <p:extLst>
              <p:ext uri="{386F3935-93C4-4BCD-93E2-E3B085C9AB24}">
                <p16:designElem xmlns:p16="http://schemas.microsoft.com/office/powerpoint/2015/main" val="1"/>
              </p:ext>
            </p:extLst>
          </p:nvPr>
        </p:nvSpPr>
        <p:spPr>
          <a:xfrm>
            <a:off x="334900" y="3085765"/>
            <a:ext cx="8447150"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l-NL"/>
          </a:p>
        </p:txBody>
      </p:sp>
      <p:sp>
        <p:nvSpPr>
          <p:cNvPr id="18" name="Rectangle 17">
            <a:extLst>
              <a:ext uri="{FF2B5EF4-FFF2-40B4-BE49-F238E27FC236}">
                <a16:creationId xmlns:a16="http://schemas.microsoft.com/office/drawing/2014/main" id="{E08D4B6A-8113-4DFB-B82E-B60CAC8E0A50}"/>
              </a:ext>
              <a:ext uri="{C183D7F6-B498-43B3-948B-1728B52AA6E4}">
                <adec:decorative xmlns:adec="http://schemas.microsoft.com/office/drawing/2017/decorative" val="1"/>
              </a:ext>
            </a:extLst>
          </p:cNvPr>
          <p:cNvSpPr>
            <a:spLocks noAdjustHandles="1" noChangeArrowheads="1" noChangeAspect="1" noChangeShapeType="1" noEditPoints="1" noGrp="1" noMove="1" noResize="1" noRot="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defTabSz="457200" eaLnBrk="1" fontAlgn="auto" hangingPunct="1" indent="0" latinLnBrk="0" lvl="0" marL="0" marR="0" rtl="0">
              <a:lnSpc>
                <a:spcPct val="100000"/>
              </a:lnSpc>
              <a:spcBef>
                <a:spcPts val="0"/>
              </a:spcBef>
              <a:spcAft>
                <a:spcPts val="0"/>
              </a:spcAft>
              <a:buClrTx/>
              <a:buSzTx/>
              <a:buFontTx/>
              <a:buNone/>
              <a:tabLst/>
              <a:defRPr/>
            </a:pPr>
            <a:endParaRPr b="0" baseline="0" cap="none" i="0" kern="1200" kumimoji="0" lang="en-US" noProof="0" normalizeH="0" spc="0" strike="noStrike" sz="1800" u="none">
              <a:ln>
                <a:noFill/>
              </a:ln>
              <a:solidFill>
                <a:prstClr val="white"/>
              </a:solidFill>
              <a:effectLst/>
              <a:uLnTx/>
              <a:uFillTx/>
              <a:latin panose="020B0502020104020203" typeface="Gill Sans MT"/>
              <a:ea typeface="+mn-ea"/>
              <a:cs typeface="+mn-cs"/>
            </a:endParaRPr>
          </a:p>
        </p:txBody>
      </p:sp>
      <p:sp>
        <p:nvSpPr>
          <p:cNvPr id="20" name="Rectangle 19">
            <a:extLst>
              <a:ext uri="{FF2B5EF4-FFF2-40B4-BE49-F238E27FC236}">
                <a16:creationId xmlns:a16="http://schemas.microsoft.com/office/drawing/2014/main" id="{9822E561-F97C-4CBB-A9A6-A6BF6317BC84}"/>
              </a:ext>
              <a:ext uri="{C183D7F6-B498-43B3-948B-1728B52AA6E4}">
                <adec:decorative xmlns:adec="http://schemas.microsoft.com/office/drawing/2017/decorative" val="1"/>
              </a:ext>
            </a:extLst>
          </p:cNvPr>
          <p:cNvSpPr>
            <a:spLocks noAdjustHandles="1" noChangeArrowheads="1" noChangeAspect="1" noChangeShapeType="1" noEditPoints="1" noGrp="1" noMove="1" noResize="1" noRot="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l-NL"/>
          </a:p>
        </p:txBody>
      </p:sp>
      <p:sp>
        <p:nvSpPr>
          <p:cNvPr id="2" name="Titel 1">
            <a:extLst>
              <a:ext uri="{FF2B5EF4-FFF2-40B4-BE49-F238E27FC236}">
                <a16:creationId xmlns:a16="http://schemas.microsoft.com/office/drawing/2014/main" id="{AEC91CD9-7999-C396-D4A1-2E024868A6C8}"/>
              </a:ext>
            </a:extLst>
          </p:cNvPr>
          <p:cNvSpPr>
            <a:spLocks noGrp="1"/>
          </p:cNvSpPr>
          <p:nvPr>
            <p:ph type="title"/>
          </p:nvPr>
        </p:nvSpPr>
        <p:spPr>
          <a:xfrm>
            <a:off x="428649" y="1245168"/>
            <a:ext cx="3038788" cy="5338194"/>
          </a:xfrm>
        </p:spPr>
        <p:txBody>
          <a:bodyPr anchor="ctr" bIns="45720" lIns="91440" rIns="91440" rtlCol="0" tIns="45720" vert="horz">
            <a:normAutofit/>
          </a:bodyPr>
          <a:lstStyle/>
          <a:p>
            <a:pPr>
              <a:lnSpc>
                <a:spcPct val="90000"/>
              </a:lnSpc>
            </a:pPr>
            <a:r>
              <a:rPr dirty="0" lang="en-US" sz="1700">
                <a:solidFill>
                  <a:srgbClr val="FFFFFF"/>
                </a:solidFill>
              </a:rPr>
              <a:t>1. </a:t>
            </a:r>
            <a:r>
              <a:rPr dirty="0" err="1" lang="en-US" sz="1700">
                <a:solidFill>
                  <a:srgbClr val="FFFFFF"/>
                </a:solidFill>
              </a:rPr>
              <a:t>Ik</a:t>
            </a:r>
            <a:r>
              <a:rPr dirty="0" lang="en-US" sz="1700">
                <a:solidFill>
                  <a:srgbClr val="FFFFFF"/>
                </a:solidFill>
              </a:rPr>
              <a:t> </a:t>
            </a:r>
            <a:r>
              <a:rPr dirty="0" err="1" lang="en-US" sz="1700">
                <a:solidFill>
                  <a:srgbClr val="FFFFFF"/>
                </a:solidFill>
              </a:rPr>
              <a:t>heb</a:t>
            </a:r>
            <a:r>
              <a:rPr dirty="0" lang="en-US" sz="1700">
                <a:solidFill>
                  <a:srgbClr val="FFFFFF"/>
                </a:solidFill>
              </a:rPr>
              <a:t> </a:t>
            </a:r>
            <a:r>
              <a:rPr dirty="0" err="1" lang="en-US" sz="1700">
                <a:solidFill>
                  <a:srgbClr val="FFFFFF"/>
                </a:solidFill>
              </a:rPr>
              <a:t>Geen</a:t>
            </a:r>
            <a:r>
              <a:rPr dirty="0" lang="en-US" sz="1700">
                <a:solidFill>
                  <a:srgbClr val="FFFFFF"/>
                </a:solidFill>
              </a:rPr>
              <a:t> </a:t>
            </a:r>
            <a:r>
              <a:rPr dirty="0" err="1" lang="en-US" sz="1700">
                <a:solidFill>
                  <a:srgbClr val="FFFFFF"/>
                </a:solidFill>
              </a:rPr>
              <a:t>belangen</a:t>
            </a:r>
            <a:r>
              <a:rPr dirty="0" lang="en-US" sz="1700">
                <a:solidFill>
                  <a:srgbClr val="FFFFFF"/>
                </a:solidFill>
              </a:rPr>
              <a:t> </a:t>
            </a:r>
            <a:r>
              <a:rPr dirty="0" err="1" lang="en-US" sz="1700">
                <a:solidFill>
                  <a:srgbClr val="FFFFFF"/>
                </a:solidFill>
              </a:rPr>
              <a:t>bij</a:t>
            </a:r>
            <a:r>
              <a:rPr dirty="0" lang="en-US" sz="1700">
                <a:solidFill>
                  <a:srgbClr val="FFFFFF"/>
                </a:solidFill>
              </a:rPr>
              <a:t> </a:t>
            </a:r>
            <a:r>
              <a:rPr dirty="0" err="1" lang="en-US" sz="1700">
                <a:solidFill>
                  <a:srgbClr val="FFFFFF"/>
                </a:solidFill>
              </a:rPr>
              <a:t>fabrikanten</a:t>
            </a:r>
            <a:r>
              <a:rPr dirty="0" lang="en-US" sz="1700">
                <a:solidFill>
                  <a:srgbClr val="FFFFFF"/>
                </a:solidFill>
              </a:rPr>
              <a:t> of </a:t>
            </a:r>
            <a:r>
              <a:rPr dirty="0" err="1" lang="en-US" sz="1700">
                <a:solidFill>
                  <a:srgbClr val="FFFFFF"/>
                </a:solidFill>
              </a:rPr>
              <a:t>leveranciers</a:t>
            </a:r>
            <a:r>
              <a:rPr dirty="0" lang="en-US" sz="1700">
                <a:solidFill>
                  <a:srgbClr val="FFFFFF"/>
                </a:solidFill>
              </a:rPr>
              <a:t> van </a:t>
            </a:r>
            <a:r>
              <a:rPr dirty="0" err="1" lang="en-US" sz="1700">
                <a:solidFill>
                  <a:srgbClr val="FFFFFF"/>
                </a:solidFill>
              </a:rPr>
              <a:t>producten</a:t>
            </a:r>
            <a:r>
              <a:rPr dirty="0" lang="en-US" sz="1700">
                <a:solidFill>
                  <a:srgbClr val="FFFFFF"/>
                </a:solidFill>
              </a:rPr>
              <a:t> die  relevant </a:t>
            </a:r>
            <a:r>
              <a:rPr dirty="0" err="1" lang="en-US" sz="1700">
                <a:solidFill>
                  <a:srgbClr val="FFFFFF"/>
                </a:solidFill>
              </a:rPr>
              <a:t>zijn</a:t>
            </a:r>
            <a:r>
              <a:rPr dirty="0" lang="en-US" sz="1700">
                <a:solidFill>
                  <a:srgbClr val="FFFFFF"/>
                </a:solidFill>
              </a:rPr>
              <a:t> </a:t>
            </a:r>
            <a:r>
              <a:rPr dirty="0" err="1" lang="en-US" sz="1700">
                <a:solidFill>
                  <a:srgbClr val="FFFFFF"/>
                </a:solidFill>
              </a:rPr>
              <a:t>voor</a:t>
            </a:r>
            <a:r>
              <a:rPr dirty="0" lang="en-US" sz="1700">
                <a:solidFill>
                  <a:srgbClr val="FFFFFF"/>
                </a:solidFill>
              </a:rPr>
              <a:t> </a:t>
            </a:r>
            <a:r>
              <a:rPr dirty="0" err="1" lang="en-US" sz="1700">
                <a:solidFill>
                  <a:srgbClr val="FFFFFF"/>
                </a:solidFill>
              </a:rPr>
              <a:t>babyvoeding</a:t>
            </a:r>
            <a:br>
              <a:rPr dirty="0" lang="en-US" sz="1700">
                <a:solidFill>
                  <a:srgbClr val="FFFFFF"/>
                </a:solidFill>
              </a:rPr>
            </a:br>
            <a:br>
              <a:rPr dirty="0" lang="en-US" sz="1700">
                <a:solidFill>
                  <a:srgbClr val="FFFFFF"/>
                </a:solidFill>
              </a:rPr>
            </a:br>
            <a:br>
              <a:rPr dirty="0" lang="en-US" sz="1700">
                <a:solidFill>
                  <a:srgbClr val="FFFFFF"/>
                </a:solidFill>
              </a:rPr>
            </a:br>
            <a:r>
              <a:rPr dirty="0" lang="en-US" sz="1700">
                <a:solidFill>
                  <a:srgbClr val="FFFFFF"/>
                </a:solidFill>
              </a:rPr>
              <a:t>2. </a:t>
            </a:r>
            <a:r>
              <a:rPr dirty="0" err="1" lang="en-US" sz="1700">
                <a:solidFill>
                  <a:srgbClr val="FFFFFF"/>
                </a:solidFill>
              </a:rPr>
              <a:t>niemand</a:t>
            </a:r>
            <a:r>
              <a:rPr dirty="0" lang="en-US" sz="1700">
                <a:solidFill>
                  <a:srgbClr val="FFFFFF"/>
                </a:solidFill>
              </a:rPr>
              <a:t> is </a:t>
            </a:r>
            <a:r>
              <a:rPr dirty="0" err="1" lang="en-US" sz="1700">
                <a:solidFill>
                  <a:srgbClr val="FFFFFF"/>
                </a:solidFill>
              </a:rPr>
              <a:t>persoonlijk</a:t>
            </a:r>
            <a:r>
              <a:rPr dirty="0" lang="en-US" sz="1700">
                <a:solidFill>
                  <a:srgbClr val="FFFFFF"/>
                </a:solidFill>
              </a:rPr>
              <a:t> </a:t>
            </a:r>
            <a:r>
              <a:rPr dirty="0" err="1" lang="en-US" sz="1700">
                <a:solidFill>
                  <a:srgbClr val="FFFFFF"/>
                </a:solidFill>
              </a:rPr>
              <a:t>verantwoordelijk</a:t>
            </a:r>
            <a:r>
              <a:rPr dirty="0" lang="en-US" sz="1700">
                <a:solidFill>
                  <a:srgbClr val="FFFFFF"/>
                </a:solidFill>
              </a:rPr>
              <a:t> </a:t>
            </a:r>
            <a:r>
              <a:rPr dirty="0" err="1" lang="en-US" sz="1700">
                <a:solidFill>
                  <a:srgbClr val="FFFFFF"/>
                </a:solidFill>
              </a:rPr>
              <a:t>voor</a:t>
            </a:r>
            <a:r>
              <a:rPr dirty="0" lang="en-US" sz="1700">
                <a:solidFill>
                  <a:srgbClr val="FFFFFF"/>
                </a:solidFill>
              </a:rPr>
              <a:t> het al dan </a:t>
            </a:r>
            <a:r>
              <a:rPr dirty="0" err="1" lang="en-US" sz="1700">
                <a:solidFill>
                  <a:srgbClr val="FFFFFF"/>
                </a:solidFill>
              </a:rPr>
              <a:t>niet</a:t>
            </a:r>
            <a:r>
              <a:rPr dirty="0" lang="en-US" sz="1700">
                <a:solidFill>
                  <a:srgbClr val="FFFFFF"/>
                </a:solidFill>
              </a:rPr>
              <a:t> </a:t>
            </a:r>
            <a:r>
              <a:rPr dirty="0" err="1" lang="en-US" sz="1700">
                <a:solidFill>
                  <a:srgbClr val="FFFFFF"/>
                </a:solidFill>
              </a:rPr>
              <a:t>slagen</a:t>
            </a:r>
            <a:r>
              <a:rPr dirty="0" lang="en-US" sz="1700">
                <a:solidFill>
                  <a:srgbClr val="FFFFFF"/>
                </a:solidFill>
              </a:rPr>
              <a:t> van </a:t>
            </a:r>
            <a:r>
              <a:rPr dirty="0" err="1" lang="en-US" sz="1700">
                <a:solidFill>
                  <a:srgbClr val="FFFFFF"/>
                </a:solidFill>
              </a:rPr>
              <a:t>borstvoeding</a:t>
            </a:r>
            <a:br>
              <a:rPr dirty="0" lang="en-US" sz="1700">
                <a:solidFill>
                  <a:srgbClr val="FFFFFF"/>
                </a:solidFill>
              </a:rPr>
            </a:br>
            <a:br>
              <a:rPr dirty="0" lang="en-US" sz="1700">
                <a:solidFill>
                  <a:srgbClr val="FFFFFF"/>
                </a:solidFill>
              </a:rPr>
            </a:br>
            <a:r>
              <a:rPr dirty="0" lang="en-US" sz="1700">
                <a:solidFill>
                  <a:srgbClr val="FFFFFF"/>
                </a:solidFill>
              </a:rPr>
              <a:t>3. </a:t>
            </a:r>
            <a:r>
              <a:rPr dirty="0" err="1" lang="en-US" sz="1700">
                <a:solidFill>
                  <a:srgbClr val="FFFFFF"/>
                </a:solidFill>
              </a:rPr>
              <a:t>deze</a:t>
            </a:r>
            <a:r>
              <a:rPr dirty="0" lang="en-US" sz="1700">
                <a:solidFill>
                  <a:srgbClr val="FFFFFF"/>
                </a:solidFill>
              </a:rPr>
              <a:t> </a:t>
            </a:r>
            <a:r>
              <a:rPr dirty="0" err="1" lang="en-US" sz="1700">
                <a:solidFill>
                  <a:srgbClr val="FFFFFF"/>
                </a:solidFill>
              </a:rPr>
              <a:t>presentatie</a:t>
            </a:r>
            <a:r>
              <a:rPr dirty="0" lang="en-US" sz="1700">
                <a:solidFill>
                  <a:srgbClr val="FFFFFF"/>
                </a:solidFill>
              </a:rPr>
              <a:t> is </a:t>
            </a:r>
            <a:r>
              <a:rPr dirty="0" err="1" lang="en-US" sz="1700">
                <a:solidFill>
                  <a:srgbClr val="FFFFFF"/>
                </a:solidFill>
              </a:rPr>
              <a:t>gericht</a:t>
            </a:r>
            <a:r>
              <a:rPr dirty="0" lang="en-US" sz="1700">
                <a:solidFill>
                  <a:srgbClr val="FFFFFF"/>
                </a:solidFill>
              </a:rPr>
              <a:t> op </a:t>
            </a:r>
            <a:r>
              <a:rPr dirty="0" err="1" lang="en-US" sz="1700">
                <a:solidFill>
                  <a:srgbClr val="FFFFFF"/>
                </a:solidFill>
              </a:rPr>
              <a:t>ouders</a:t>
            </a:r>
            <a:r>
              <a:rPr dirty="0" lang="en-US" sz="1700">
                <a:solidFill>
                  <a:srgbClr val="FFFFFF"/>
                </a:solidFill>
              </a:rPr>
              <a:t> die </a:t>
            </a:r>
            <a:r>
              <a:rPr dirty="0" err="1" lang="en-US" sz="1700">
                <a:solidFill>
                  <a:srgbClr val="FFFFFF"/>
                </a:solidFill>
              </a:rPr>
              <a:t>kiezen</a:t>
            </a:r>
            <a:r>
              <a:rPr dirty="0" lang="en-US" sz="1700">
                <a:solidFill>
                  <a:srgbClr val="FFFFFF"/>
                </a:solidFill>
              </a:rPr>
              <a:t> </a:t>
            </a:r>
            <a:r>
              <a:rPr dirty="0" err="1" lang="en-US" sz="1700">
                <a:solidFill>
                  <a:srgbClr val="FFFFFF"/>
                </a:solidFill>
              </a:rPr>
              <a:t>voor</a:t>
            </a:r>
            <a:r>
              <a:rPr dirty="0" lang="en-US" sz="1700">
                <a:solidFill>
                  <a:srgbClr val="FFFFFF"/>
                </a:solidFill>
              </a:rPr>
              <a:t> </a:t>
            </a:r>
            <a:r>
              <a:rPr dirty="0" err="1" lang="en-US" sz="1700">
                <a:solidFill>
                  <a:srgbClr val="FFFFFF"/>
                </a:solidFill>
              </a:rPr>
              <a:t>borstvoeding</a:t>
            </a:r>
            <a:r>
              <a:rPr dirty="0" lang="en-US" sz="1700">
                <a:solidFill>
                  <a:srgbClr val="FFFFFF"/>
                </a:solidFill>
              </a:rPr>
              <a:t> </a:t>
            </a:r>
            <a:r>
              <a:rPr dirty="0" err="1" lang="en-US" sz="1700">
                <a:solidFill>
                  <a:srgbClr val="FFFFFF"/>
                </a:solidFill>
              </a:rPr>
              <a:t>en</a:t>
            </a:r>
            <a:r>
              <a:rPr dirty="0" lang="en-US" sz="1700">
                <a:solidFill>
                  <a:srgbClr val="FFFFFF"/>
                </a:solidFill>
              </a:rPr>
              <a:t> de professionals die hen </a:t>
            </a:r>
            <a:r>
              <a:rPr dirty="0" err="1" lang="en-US" sz="1700">
                <a:solidFill>
                  <a:srgbClr val="FFFFFF"/>
                </a:solidFill>
              </a:rPr>
              <a:t>daarbij</a:t>
            </a:r>
            <a:r>
              <a:rPr dirty="0" lang="en-US" sz="1700">
                <a:solidFill>
                  <a:srgbClr val="FFFFFF"/>
                </a:solidFill>
              </a:rPr>
              <a:t> </a:t>
            </a:r>
            <a:r>
              <a:rPr dirty="0" err="1" lang="en-US" sz="1700">
                <a:solidFill>
                  <a:srgbClr val="FFFFFF"/>
                </a:solidFill>
              </a:rPr>
              <a:t>begeleiden</a:t>
            </a:r>
            <a:endParaRPr dirty="0" lang="en-US" sz="1700">
              <a:solidFill>
                <a:srgbClr val="FFFFFF"/>
              </a:solidFill>
            </a:endParaRPr>
          </a:p>
        </p:txBody>
      </p:sp>
      <p:sp>
        <p:nvSpPr>
          <p:cNvPr id="3" name="Tijdelijke aanduiding voor tekst 2">
            <a:extLst>
              <a:ext uri="{FF2B5EF4-FFF2-40B4-BE49-F238E27FC236}">
                <a16:creationId xmlns:a16="http://schemas.microsoft.com/office/drawing/2014/main" id="{F5916DEB-7F5C-C020-D3AE-A727F9548627}"/>
              </a:ext>
            </a:extLst>
          </p:cNvPr>
          <p:cNvSpPr>
            <a:spLocks noGrp="1"/>
          </p:cNvSpPr>
          <p:nvPr>
            <p:ph idx="1" type="body"/>
          </p:nvPr>
        </p:nvSpPr>
        <p:spPr>
          <a:xfrm>
            <a:off x="547947" y="661082"/>
            <a:ext cx="2633425" cy="475201"/>
          </a:xfrm>
        </p:spPr>
        <p:txBody>
          <a:bodyPr anchor="b" bIns="45720" lIns="91440" rIns="91440" rtlCol="0" tIns="45720" vert="horz">
            <a:normAutofit/>
          </a:bodyPr>
          <a:lstStyle/>
          <a:p>
            <a:r>
              <a:rPr b="1" dirty="0" lang="en-US" sz="1700">
                <a:solidFill>
                  <a:schemeClr val="bg1"/>
                </a:solidFill>
              </a:rPr>
              <a:t>Disclaimers</a:t>
            </a:r>
          </a:p>
        </p:txBody>
      </p:sp>
      <p:sp>
        <p:nvSpPr>
          <p:cNvPr id="22" name="Rectangle 21">
            <a:extLst>
              <a:ext uri="{FF2B5EF4-FFF2-40B4-BE49-F238E27FC236}">
                <a16:creationId xmlns:a16="http://schemas.microsoft.com/office/drawing/2014/main" id="{B01B0E58-A5C8-4CDA-A2E0-35DF94E59857}"/>
              </a:ext>
              <a:ext uri="{C183D7F6-B498-43B3-948B-1728B52AA6E4}">
                <adec:decorative xmlns:adec="http://schemas.microsoft.com/office/drawing/2017/decorative" val="1"/>
              </a:ext>
            </a:extLst>
          </p:cNvPr>
          <p:cNvSpPr>
            <a:spLocks noAdjustHandles="1" noChangeArrowheads="1" noChangeAspect="1" noChangeShapeType="1" noEditPoints="1" noGrp="1" noMove="1" noResize="1" noRot="1" noTextEdit="1"/>
          </p:cNvSpPr>
          <p:nvPr>
            <p:extLst>
              <p:ext uri="{386F3935-93C4-4BCD-93E2-E3B085C9AB24}">
                <p16:designElem xmlns:p16="http://schemas.microsoft.com/office/powerpoint/2015/main" val="1"/>
              </p:ext>
            </p:extLst>
          </p:nvPr>
        </p:nvSpPr>
        <p:spPr>
          <a:xfrm>
            <a:off x="478965" y="457200"/>
            <a:ext cx="2633424" cy="91439"/>
          </a:xfrm>
          <a:prstGeom prst="rect">
            <a:avLst/>
          </a:prstGeom>
          <a:solidFill>
            <a:srgbClr val="98CDFE"/>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l-NL"/>
          </a:p>
        </p:txBody>
      </p:sp>
      <p:pic>
        <p:nvPicPr>
          <p:cNvPr descr="Afbeelding met tekst, cirkel, logo, Graphics&#10;&#10;Automatisch gegenereerde beschrijving" id="5" name="Afbeelding 4">
            <a:extLst>
              <a:ext uri="{FF2B5EF4-FFF2-40B4-BE49-F238E27FC236}">
                <a16:creationId xmlns:a16="http://schemas.microsoft.com/office/drawing/2014/main" id="{9735234E-A3B1-9385-0485-55DE5FC0C6FD}"/>
              </a:ext>
            </a:extLst>
          </p:cNvPr>
          <p:cNvPicPr>
            <a:picLocks noChangeAspect="1"/>
          </p:cNvPicPr>
          <p:nvPr/>
        </p:nvPicPr>
        <p:blipFill rotWithShape="1">
          <a:blip r:embed="rId2"/>
          <a:srcRect b="2" l="11" r="25"/>
          <a:stretch/>
        </p:blipFill>
        <p:spPr>
          <a:xfrm>
            <a:off x="3611502" y="543877"/>
            <a:ext cx="5314613" cy="5899650"/>
          </a:xfrm>
          <a:prstGeom prst="rect">
            <a:avLst/>
          </a:prstGeom>
        </p:spPr>
      </p:pic>
      <p:sp>
        <p:nvSpPr>
          <p:cNvPr id="4" name="Tijdelijke aanduiding voor dianummer 3">
            <a:extLst>
              <a:ext uri="{FF2B5EF4-FFF2-40B4-BE49-F238E27FC236}">
                <a16:creationId xmlns:a16="http://schemas.microsoft.com/office/drawing/2014/main" id="{EDDECD66-379A-A2F5-4A0B-C1D1A8587670}"/>
              </a:ext>
            </a:extLst>
          </p:cNvPr>
          <p:cNvSpPr>
            <a:spLocks noGrp="1"/>
          </p:cNvSpPr>
          <p:nvPr>
            <p:ph idx="12" sz="quarter" type="sldNum"/>
          </p:nvPr>
        </p:nvSpPr>
        <p:spPr>
          <a:xfrm>
            <a:off x="7918725" y="6400800"/>
            <a:ext cx="762330" cy="365125"/>
          </a:xfrm>
        </p:spPr>
        <p:txBody>
          <a:bodyPr anchor="ctr" bIns="45720" lIns="91440" rIns="91440" rtlCol="0" tIns="45720" vert="horz">
            <a:normAutofit/>
          </a:bodyPr>
          <a:lstStyle/>
          <a:p>
            <a:pPr defTabSz="457200">
              <a:spcAft>
                <a:spcPts val="600"/>
              </a:spcAft>
              <a:defRPr/>
            </a:pPr>
            <a:fld id="{A52E9275-A6FA-1D4F-813C-F5A851CB7B58}" type="slidenum">
              <a:rPr lang="en-US" sz="800">
                <a:solidFill>
                  <a:srgbClr val="465359">
                    <a:lumMod val="75000"/>
                    <a:lumOff val="25000"/>
                  </a:srgbClr>
                </a:solidFill>
                <a:latin typeface="+mn-lt"/>
              </a:rPr>
              <a:pPr defTabSz="457200">
                <a:spcAft>
                  <a:spcPts val="600"/>
                </a:spcAft>
                <a:defRPr/>
              </a:pPr>
              <a:t>2</a:t>
            </a:fld>
            <a:endParaRPr lang="en-US" sz="800">
              <a:solidFill>
                <a:srgbClr val="465359">
                  <a:lumMod val="75000"/>
                  <a:lumOff val="25000"/>
                </a:srgbClr>
              </a:solidFill>
              <a:latin typeface="+mn-lt"/>
            </a:endParaRPr>
          </a:p>
        </p:txBody>
      </p:sp>
    </p:spTree>
    <p:extLst>
      <p:ext uri="{BB962C8B-B14F-4D97-AF65-F5344CB8AC3E}">
        <p14:creationId xmlns:p14="http://schemas.microsoft.com/office/powerpoint/2010/main" val="2375322270"/>
      </p:ext>
    </p:extLst>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18A0B39D-673D-47DB-AF94-2D15174D5D0F}"/>
              </a:ext>
              <a:ext uri="{C183D7F6-B498-43B3-948B-1728B52AA6E4}">
                <adec:decorative xmlns:adec="http://schemas.microsoft.com/office/drawing/2017/decorative" val="1"/>
              </a:ext>
            </a:extLst>
          </p:cNvPr>
          <p:cNvSpPr>
            <a:spLocks noAdjustHandles="1" noChangeArrowheads="1" noChangeAspect="1" noChangeShapeType="1" noEditPoints="1" noGrp="1" noMove="1" noResize="1" noRot="1" noTextEdit="1"/>
          </p:cNvSpPr>
          <p:nvPr>
            <p:extLst>
              <p:ext uri="{386F3935-93C4-4BCD-93E2-E3B085C9AB24}">
                <p16:designElem xmlns:p16="http://schemas.microsoft.com/office/powerpoint/2015/main" val="1"/>
              </p:ext>
            </p:extLst>
          </p:nvPr>
        </p:nvSpPr>
        <p:spPr>
          <a:xfrm>
            <a:off x="334900" y="457200"/>
            <a:ext cx="277749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l-NL"/>
          </a:p>
        </p:txBody>
      </p:sp>
      <p:sp>
        <p:nvSpPr>
          <p:cNvPr id="29" name="Rectangle 28">
            <a:extLst>
              <a:ext uri="{FF2B5EF4-FFF2-40B4-BE49-F238E27FC236}">
                <a16:creationId xmlns:a16="http://schemas.microsoft.com/office/drawing/2014/main" id="{0BBAAC85-3967-456F-858E-A7B6600769DB}"/>
              </a:ext>
              <a:ext uri="{C183D7F6-B498-43B3-948B-1728B52AA6E4}">
                <adec:decorative xmlns:adec="http://schemas.microsoft.com/office/drawing/2017/decorative" val="1"/>
              </a:ext>
            </a:extLst>
          </p:cNvPr>
          <p:cNvSpPr>
            <a:spLocks noAdjustHandles="1" noChangeArrowheads="1" noChangeAspect="1" noChangeShapeType="1" noEditPoints="1" noGrp="1" noMove="1" noResize="1" noRot="1" noTextEdit="1"/>
          </p:cNvSpPr>
          <p:nvPr>
            <p:extLst>
              <p:ext uri="{386F3935-93C4-4BCD-93E2-E3B085C9AB24}">
                <p16:designElem xmlns:p16="http://schemas.microsoft.com/office/powerpoint/2015/main" val="1"/>
              </p:ext>
            </p:extLst>
          </p:nvPr>
        </p:nvSpPr>
        <p:spPr>
          <a:xfrm>
            <a:off x="6031610" y="453643"/>
            <a:ext cx="277749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l-NL"/>
          </a:p>
        </p:txBody>
      </p:sp>
      <p:sp>
        <p:nvSpPr>
          <p:cNvPr id="31" name="Rectangle 30">
            <a:extLst>
              <a:ext uri="{FF2B5EF4-FFF2-40B4-BE49-F238E27FC236}">
                <a16:creationId xmlns:a16="http://schemas.microsoft.com/office/drawing/2014/main" id="{56124464-57E5-400F-B084-340F5F0E3363}"/>
              </a:ext>
              <a:ext uri="{C183D7F6-B498-43B3-948B-1728B52AA6E4}">
                <adec:decorative xmlns:adec="http://schemas.microsoft.com/office/drawing/2017/decorative" val="1"/>
              </a:ext>
            </a:extLst>
          </p:cNvPr>
          <p:cNvSpPr>
            <a:spLocks noAdjustHandles="1" noChangeArrowheads="1" noChangeAspect="1" noChangeShapeType="1" noEditPoints="1" noGrp="1" noMove="1" noResize="1" noRot="1" noTextEdit="1"/>
          </p:cNvSpPr>
          <p:nvPr>
            <p:extLst>
              <p:ext uri="{386F3935-93C4-4BCD-93E2-E3B085C9AB24}">
                <p16:designElem xmlns:p16="http://schemas.microsoft.com/office/powerpoint/2015/main" val="1"/>
              </p:ext>
            </p:extLst>
          </p:nvPr>
        </p:nvSpPr>
        <p:spPr>
          <a:xfrm>
            <a:off x="3181372" y="457200"/>
            <a:ext cx="277749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l-NL"/>
          </a:p>
        </p:txBody>
      </p:sp>
      <p:sp>
        <p:nvSpPr>
          <p:cNvPr id="33" name="Rectangle 32">
            <a:extLst>
              <a:ext uri="{FF2B5EF4-FFF2-40B4-BE49-F238E27FC236}">
                <a16:creationId xmlns:a16="http://schemas.microsoft.com/office/drawing/2014/main" id="{B975B959-703A-4CBD-B6B4-87EFD5C40B65}"/>
              </a:ext>
              <a:ext uri="{C183D7F6-B498-43B3-948B-1728B52AA6E4}">
                <adec:decorative xmlns:adec="http://schemas.microsoft.com/office/drawing/2017/decorative" val="1"/>
              </a:ext>
            </a:extLst>
          </p:cNvPr>
          <p:cNvSpPr>
            <a:spLocks noAdjustHandles="1" noChangeArrowheads="1" noChangeAspect="1" noChangeShapeType="1" noEditPoints="1" noGrp="1" noMove="1" noResize="1" noRot="1" noTextEdit="1"/>
          </p:cNvSpPr>
          <p:nvPr>
            <p:extLst>
              <p:ext uri="{386F3935-93C4-4BCD-93E2-E3B085C9AB24}">
                <p16:designElem xmlns:p16="http://schemas.microsoft.com/office/powerpoint/2015/main" val="1"/>
              </p:ext>
            </p:extLst>
          </p:nvPr>
        </p:nvSpPr>
        <p:spPr>
          <a:xfrm>
            <a:off x="334900" y="3085765"/>
            <a:ext cx="8447150"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l-NL"/>
          </a:p>
        </p:txBody>
      </p:sp>
      <p:sp>
        <p:nvSpPr>
          <p:cNvPr id="2" name="Titel 1">
            <a:extLst>
              <a:ext uri="{FF2B5EF4-FFF2-40B4-BE49-F238E27FC236}">
                <a16:creationId xmlns:a16="http://schemas.microsoft.com/office/drawing/2014/main" id="{7A29C42A-D8D4-94AC-06EC-CBCE3BABF0C3}"/>
              </a:ext>
            </a:extLst>
          </p:cNvPr>
          <p:cNvSpPr>
            <a:spLocks noGrp="1"/>
          </p:cNvSpPr>
          <p:nvPr>
            <p:ph type="title"/>
          </p:nvPr>
        </p:nvSpPr>
        <p:spPr>
          <a:xfrm>
            <a:off x="435893" y="4610099"/>
            <a:ext cx="8245162" cy="1066801"/>
          </a:xfrm>
        </p:spPr>
        <p:txBody>
          <a:bodyPr anchor="b" bIns="45720" lIns="91440" rIns="91440" rtlCol="0" tIns="45720" vert="horz">
            <a:normAutofit/>
          </a:bodyPr>
          <a:lstStyle/>
          <a:p>
            <a:r>
              <a:rPr dirty="0" err="1" lang="en-US">
                <a:solidFill>
                  <a:schemeClr val="bg1"/>
                </a:solidFill>
              </a:rPr>
              <a:t>Pijn</a:t>
            </a:r>
            <a:r>
              <a:rPr dirty="0" lang="en-US">
                <a:solidFill>
                  <a:schemeClr val="bg1"/>
                </a:solidFill>
              </a:rPr>
              <a:t> </a:t>
            </a:r>
            <a:r>
              <a:rPr dirty="0" err="1" lang="en-US">
                <a:solidFill>
                  <a:schemeClr val="bg1"/>
                </a:solidFill>
              </a:rPr>
              <a:t>en</a:t>
            </a:r>
            <a:r>
              <a:rPr dirty="0" lang="en-US">
                <a:solidFill>
                  <a:schemeClr val="bg1"/>
                </a:solidFill>
              </a:rPr>
              <a:t> </a:t>
            </a:r>
            <a:r>
              <a:rPr dirty="0" err="1" lang="en-US">
                <a:solidFill>
                  <a:schemeClr val="bg1"/>
                </a:solidFill>
              </a:rPr>
              <a:t>melkproductie</a:t>
            </a:r>
            <a:endParaRPr dirty="0" lang="en-US">
              <a:solidFill>
                <a:schemeClr val="bg1"/>
              </a:solidFill>
            </a:endParaRPr>
          </a:p>
        </p:txBody>
      </p:sp>
      <p:sp>
        <p:nvSpPr>
          <p:cNvPr id="3" name="Tijdelijke aanduiding voor tekst 2">
            <a:extLst>
              <a:ext uri="{FF2B5EF4-FFF2-40B4-BE49-F238E27FC236}">
                <a16:creationId xmlns:a16="http://schemas.microsoft.com/office/drawing/2014/main" id="{93968644-078A-BBE2-89CF-40DD3474A07B}"/>
              </a:ext>
            </a:extLst>
          </p:cNvPr>
          <p:cNvSpPr>
            <a:spLocks noGrp="1"/>
          </p:cNvSpPr>
          <p:nvPr>
            <p:ph idx="1" type="body"/>
          </p:nvPr>
        </p:nvSpPr>
        <p:spPr>
          <a:xfrm>
            <a:off x="435895" y="5697215"/>
            <a:ext cx="8245160" cy="525565"/>
          </a:xfrm>
        </p:spPr>
        <p:txBody>
          <a:bodyPr anchor="t" bIns="45720" lIns="91440" rIns="91440" rtlCol="0" tIns="45720" vert="horz">
            <a:normAutofit/>
          </a:bodyPr>
          <a:lstStyle/>
          <a:p>
            <a:r>
              <a:rPr dirty="0" err="1" lang="en-US" sz="1600">
                <a:solidFill>
                  <a:srgbClr val="C08649"/>
                </a:solidFill>
              </a:rPr>
              <a:t>Nauw</a:t>
            </a:r>
            <a:r>
              <a:rPr dirty="0" lang="en-US" sz="1600">
                <a:solidFill>
                  <a:srgbClr val="C08649"/>
                </a:solidFill>
              </a:rPr>
              <a:t>  </a:t>
            </a:r>
            <a:r>
              <a:rPr dirty="0" err="1" lang="en-US" sz="1600">
                <a:solidFill>
                  <a:srgbClr val="C08649"/>
                </a:solidFill>
              </a:rPr>
              <a:t>verbonden</a:t>
            </a:r>
            <a:endParaRPr dirty="0" lang="en-US" sz="1600">
              <a:solidFill>
                <a:srgbClr val="C08649"/>
              </a:solidFill>
            </a:endParaRPr>
          </a:p>
        </p:txBody>
      </p:sp>
      <p:sp>
        <p:nvSpPr>
          <p:cNvPr id="35" name="Rectangle 34">
            <a:extLst>
              <a:ext uri="{FF2B5EF4-FFF2-40B4-BE49-F238E27FC236}">
                <a16:creationId xmlns:a16="http://schemas.microsoft.com/office/drawing/2014/main" id="{9A307B0E-6347-4324-8857-0E4CC5BA0E12}"/>
              </a:ext>
              <a:ext uri="{C183D7F6-B498-43B3-948B-1728B52AA6E4}">
                <adec:decorative xmlns:adec="http://schemas.microsoft.com/office/drawing/2017/decorative" val="1"/>
              </a:ext>
            </a:extLst>
          </p:cNvPr>
          <p:cNvSpPr>
            <a:spLocks noAdjustHandles="1" noChangeArrowheads="1" noChangeAspect="1" noChangeShapeType="1" noEditPoints="1" noGrp="1" noMove="1" noResize="1" noRot="1" noTextEdit="1"/>
          </p:cNvSpPr>
          <p:nvPr>
            <p:extLst>
              <p:ext uri="{386F3935-93C4-4BCD-93E2-E3B085C9AB24}">
                <p16:designElem xmlns:p16="http://schemas.microsoft.com/office/powerpoint/2015/main" val="1"/>
              </p:ext>
            </p:extLst>
          </p:nvPr>
        </p:nvSpPr>
        <p:spPr>
          <a:xfrm>
            <a:off x="3181372" y="457200"/>
            <a:ext cx="2777490" cy="91440"/>
          </a:xfrm>
          <a:prstGeom prst="rect">
            <a:avLst/>
          </a:prstGeom>
          <a:solidFill>
            <a:srgbClr val="C0864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l-NL"/>
          </a:p>
        </p:txBody>
      </p:sp>
      <p:sp useBgFill="1">
        <p:nvSpPr>
          <p:cNvPr id="37" name="Rectangle 36">
            <a:extLst>
              <a:ext uri="{FF2B5EF4-FFF2-40B4-BE49-F238E27FC236}">
                <a16:creationId xmlns:a16="http://schemas.microsoft.com/office/drawing/2014/main" id="{BE18609C-4A9D-43F8-92EE-7FE824AF6EA0}"/>
              </a:ext>
              <a:ext uri="{C183D7F6-B498-43B3-948B-1728B52AA6E4}">
                <adec:decorative xmlns:adec="http://schemas.microsoft.com/office/drawing/2017/decorative" val="1"/>
              </a:ext>
            </a:extLst>
          </p:cNvPr>
          <p:cNvSpPr>
            <a:spLocks noAdjustHandles="1" noChangeArrowheads="1" noChangeAspect="1" noChangeShapeType="1" noEditPoints="1" noGrp="1" noMove="1" noResize="1" noRot="1" noTextEdit="1"/>
          </p:cNvSpPr>
          <p:nvPr>
            <p:extLst>
              <p:ext uri="{386F3935-93C4-4BCD-93E2-E3B085C9AB24}">
                <p16:designElem xmlns:p16="http://schemas.microsoft.com/office/powerpoint/2015/main" val="1"/>
              </p:ext>
            </p:extLst>
          </p:nvPr>
        </p:nvSpPr>
        <p:spPr>
          <a:xfrm>
            <a:off x="0" y="723900"/>
            <a:ext cx="9144000" cy="370817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lang="en-US"/>
          </a:p>
        </p:txBody>
      </p:sp>
      <p:pic>
        <p:nvPicPr>
          <p:cNvPr id="7" name="Afbeelding 6">
            <a:extLst>
              <a:ext uri="{FF2B5EF4-FFF2-40B4-BE49-F238E27FC236}">
                <a16:creationId xmlns:a16="http://schemas.microsoft.com/office/drawing/2014/main" id="{992C995A-2DFC-0EF4-C5C6-313D9C5E72BB}"/>
              </a:ext>
            </a:extLst>
          </p:cNvPr>
          <p:cNvPicPr>
            <a:picLocks noChangeAspect="1"/>
          </p:cNvPicPr>
          <p:nvPr/>
        </p:nvPicPr>
        <p:blipFill>
          <a:blip r:embed="rId2"/>
          <a:stretch>
            <a:fillRect/>
          </a:stretch>
        </p:blipFill>
        <p:spPr>
          <a:xfrm>
            <a:off x="581520" y="1243533"/>
            <a:ext cx="2260723" cy="2503811"/>
          </a:xfrm>
          <a:prstGeom prst="rect">
            <a:avLst/>
          </a:prstGeom>
        </p:spPr>
      </p:pic>
      <p:sp>
        <p:nvSpPr>
          <p:cNvPr id="39" name="Rectangle 38">
            <a:extLst>
              <a:ext uri="{FF2B5EF4-FFF2-40B4-BE49-F238E27FC236}">
                <a16:creationId xmlns:a16="http://schemas.microsoft.com/office/drawing/2014/main" id="{06FA3AF4-F031-47FE-9E8F-46C163F4A0F8}"/>
              </a:ext>
              <a:ext uri="{C183D7F6-B498-43B3-948B-1728B52AA6E4}">
                <adec:decorative xmlns:adec="http://schemas.microsoft.com/office/drawing/2017/decorative" val="1"/>
              </a:ext>
            </a:extLst>
          </p:cNvPr>
          <p:cNvSpPr>
            <a:spLocks noAdjustHandles="1" noChangeArrowheads="1" noChangeAspect="1" noChangeShapeType="1" noEditPoints="1" noGrp="1" noMove="1" noResize="1" noRot="1" noTextEdit="1"/>
          </p:cNvSpPr>
          <p:nvPr>
            <p:extLst>
              <p:ext uri="{386F3935-93C4-4BCD-93E2-E3B085C9AB24}">
                <p16:designElem xmlns:p16="http://schemas.microsoft.com/office/powerpoint/2015/main" val="1"/>
              </p:ext>
            </p:extLst>
          </p:nvPr>
        </p:nvSpPr>
        <p:spPr>
          <a:xfrm>
            <a:off x="340794" y="641102"/>
            <a:ext cx="2750058" cy="3698516"/>
          </a:xfrm>
          <a:prstGeom prst="rect">
            <a:avLst/>
          </a:pr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lang="en-US"/>
          </a:p>
        </p:txBody>
      </p:sp>
      <p:pic>
        <p:nvPicPr>
          <p:cNvPr descr="Ch 8, Fig 149, p 171 scabs from positional stripes -- Stage II damage.jpg" id="5" name="Tijdelijke aanduiding voor inhoud 4">
            <a:extLst>
              <a:ext uri="{FF2B5EF4-FFF2-40B4-BE49-F238E27FC236}">
                <a16:creationId xmlns:a16="http://schemas.microsoft.com/office/drawing/2014/main" id="{EF69A25D-B123-9DF0-EED1-A2B5863BB0EB}"/>
              </a:ext>
            </a:extLst>
          </p:cNvPr>
          <p:cNvPicPr>
            <a:picLocks noChangeAspect="1"/>
          </p:cNvPicPr>
          <p:nvPr/>
        </p:nvPicPr>
        <p:blipFill rotWithShape="1">
          <a:blip cstate="print" r:embed="rId3"/>
          <a:srcRect b="39" t="160"/>
          <a:stretch/>
        </p:blipFill>
        <p:spPr>
          <a:xfrm>
            <a:off x="3969704" y="974331"/>
            <a:ext cx="4046412" cy="3042214"/>
          </a:xfrm>
          <a:prstGeom prst="rect">
            <a:avLst/>
          </a:prstGeom>
        </p:spPr>
      </p:pic>
      <p:sp>
        <p:nvSpPr>
          <p:cNvPr id="41" name="Rectangle 40">
            <a:extLst>
              <a:ext uri="{FF2B5EF4-FFF2-40B4-BE49-F238E27FC236}">
                <a16:creationId xmlns:a16="http://schemas.microsoft.com/office/drawing/2014/main" id="{87CE3C25-B6F1-4550-9977-DD6FC0EECF6B}"/>
              </a:ext>
              <a:ext uri="{C183D7F6-B498-43B3-948B-1728B52AA6E4}">
                <adec:decorative xmlns:adec="http://schemas.microsoft.com/office/drawing/2017/decorative" val="1"/>
              </a:ext>
            </a:extLst>
          </p:cNvPr>
          <p:cNvSpPr>
            <a:spLocks noAdjustHandles="1" noChangeArrowheads="1" noChangeAspect="1" noChangeShapeType="1" noEditPoints="1" noGrp="1" noMove="1" noResize="1" noRot="1" noTextEdit="1"/>
          </p:cNvSpPr>
          <p:nvPr>
            <p:extLst>
              <p:ext uri="{386F3935-93C4-4BCD-93E2-E3B085C9AB24}">
                <p16:designElem xmlns:p16="http://schemas.microsoft.com/office/powerpoint/2015/main" val="1"/>
              </p:ext>
            </p:extLst>
          </p:nvPr>
        </p:nvSpPr>
        <p:spPr>
          <a:xfrm>
            <a:off x="3186528" y="642071"/>
            <a:ext cx="5606415" cy="3701443"/>
          </a:xfrm>
          <a:prstGeom prst="rect">
            <a:avLst/>
          </a:pr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lang="en-US"/>
          </a:p>
        </p:txBody>
      </p:sp>
      <p:sp>
        <p:nvSpPr>
          <p:cNvPr id="43" name="Rectangle 42">
            <a:extLst>
              <a:ext uri="{FF2B5EF4-FFF2-40B4-BE49-F238E27FC236}">
                <a16:creationId xmlns:a16="http://schemas.microsoft.com/office/drawing/2014/main" id="{437AA1ED-9ED7-4ECC-B17A-C8FD3F776830}"/>
              </a:ext>
              <a:ext uri="{C183D7F6-B498-43B3-948B-1728B52AA6E4}">
                <adec:decorative xmlns:adec="http://schemas.microsoft.com/office/drawing/2017/decorative" val="1"/>
              </a:ext>
            </a:extLst>
          </p:cNvPr>
          <p:cNvSpPr>
            <a:spLocks noAdjustHandles="1" noChangeArrowheads="1" noChangeAspect="1" noChangeShapeType="1" noEditPoints="1" noGrp="1" noMove="1" noResize="1" noRot="1" noTextEdit="1"/>
          </p:cNvSpPr>
          <p:nvPr>
            <p:extLst>
              <p:ext uri="{386F3935-93C4-4BCD-93E2-E3B085C9AB24}">
                <p16:designElem xmlns:p16="http://schemas.microsoft.com/office/powerpoint/2015/main" val="1"/>
              </p:ext>
            </p:extLst>
          </p:nvPr>
        </p:nvSpPr>
        <p:spPr>
          <a:xfrm>
            <a:off x="8736495" y="4432079"/>
            <a:ext cx="62798" cy="196077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rtlCol="0"/>
          <a:lstStyle/>
          <a:p>
            <a:pPr algn="ctr"/>
            <a:endParaRPr lang="en-US"/>
          </a:p>
        </p:txBody>
      </p:sp>
      <p:sp>
        <p:nvSpPr>
          <p:cNvPr id="4" name="Tijdelijke aanduiding voor dianummer 3">
            <a:extLst>
              <a:ext uri="{FF2B5EF4-FFF2-40B4-BE49-F238E27FC236}">
                <a16:creationId xmlns:a16="http://schemas.microsoft.com/office/drawing/2014/main" id="{645D54DD-94BB-C3A9-BF31-DFDB2318F0FE}"/>
              </a:ext>
            </a:extLst>
          </p:cNvPr>
          <p:cNvSpPr>
            <a:spLocks noGrp="1"/>
          </p:cNvSpPr>
          <p:nvPr>
            <p:ph idx="12" sz="quarter" type="sldNum"/>
          </p:nvPr>
        </p:nvSpPr>
        <p:spPr>
          <a:xfrm>
            <a:off x="7918725" y="6400800"/>
            <a:ext cx="762330" cy="365125"/>
          </a:xfrm>
        </p:spPr>
        <p:txBody>
          <a:bodyPr anchor="ctr" bIns="45720" lIns="91440" rIns="91440" rtlCol="0" tIns="45720" vert="horz">
            <a:normAutofit/>
          </a:bodyPr>
          <a:lstStyle/>
          <a:p>
            <a:pPr defTabSz="457200">
              <a:spcAft>
                <a:spcPts val="600"/>
              </a:spcAft>
              <a:defRPr/>
            </a:pPr>
            <a:fld id="{A52E9275-A6FA-1D4F-813C-F5A851CB7B58}" type="slidenum">
              <a:rPr lang="en-US" smtClean="0">
                <a:latin typeface="+mn-lt"/>
              </a:rPr>
              <a:pPr defTabSz="457200">
                <a:spcAft>
                  <a:spcPts val="600"/>
                </a:spcAft>
                <a:defRPr/>
              </a:pPr>
              <a:t>20</a:t>
            </a:fld>
            <a:endParaRPr lang="en-US">
              <a:latin typeface="+mn-lt"/>
            </a:endParaRPr>
          </a:p>
        </p:txBody>
      </p:sp>
    </p:spTree>
    <p:extLst>
      <p:ext uri="{BB962C8B-B14F-4D97-AF65-F5344CB8AC3E}">
        <p14:creationId xmlns:p14="http://schemas.microsoft.com/office/powerpoint/2010/main" val="19877763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8A0B39D-673D-47DB-AF94-2D15174D5D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900" y="457200"/>
            <a:ext cx="277749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l-NL"/>
          </a:p>
        </p:txBody>
      </p:sp>
      <p:sp>
        <p:nvSpPr>
          <p:cNvPr id="15" name="Rectangle 14">
            <a:extLst>
              <a:ext uri="{FF2B5EF4-FFF2-40B4-BE49-F238E27FC236}">
                <a16:creationId xmlns:a16="http://schemas.microsoft.com/office/drawing/2014/main" id="{0BBAAC85-3967-456F-858E-A7B6600769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31610" y="453643"/>
            <a:ext cx="277749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l-NL"/>
          </a:p>
        </p:txBody>
      </p:sp>
      <p:sp>
        <p:nvSpPr>
          <p:cNvPr id="17" name="Rectangle 16">
            <a:extLst>
              <a:ext uri="{FF2B5EF4-FFF2-40B4-BE49-F238E27FC236}">
                <a16:creationId xmlns:a16="http://schemas.microsoft.com/office/drawing/2014/main" id="{56124464-57E5-400F-B084-340F5F0E33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81372" y="457200"/>
            <a:ext cx="277749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l-NL"/>
          </a:p>
        </p:txBody>
      </p:sp>
      <p:sp>
        <p:nvSpPr>
          <p:cNvPr id="19" name="Rectangle 18">
            <a:extLst>
              <a:ext uri="{FF2B5EF4-FFF2-40B4-BE49-F238E27FC236}">
                <a16:creationId xmlns:a16="http://schemas.microsoft.com/office/drawing/2014/main" id="{B975B959-703A-4CBD-B6B4-87EFD5C40B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900" y="3085765"/>
            <a:ext cx="8447150"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l-NL"/>
          </a:p>
        </p:txBody>
      </p:sp>
      <p:sp useBgFill="1">
        <p:nvSpPr>
          <p:cNvPr id="21" name="Rectangle 20">
            <a:extLst>
              <a:ext uri="{FF2B5EF4-FFF2-40B4-BE49-F238E27FC236}">
                <a16:creationId xmlns:a16="http://schemas.microsoft.com/office/drawing/2014/main" id="{2AC6288F-FE2A-4353-860C-6860269AE4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8175"/>
            <a:ext cx="9143999" cy="62198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corde video 2">
            <a:hlinkClick r:id="" action="ppaction://media"/>
            <a:extLst>
              <a:ext uri="{FF2B5EF4-FFF2-40B4-BE49-F238E27FC236}">
                <a16:creationId xmlns:a16="http://schemas.microsoft.com/office/drawing/2014/main" id="{E49B9BDE-98B8-E8A6-4F59-FCC02B49789A}"/>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3433094" y="1273148"/>
            <a:ext cx="2274046" cy="4042748"/>
          </a:xfrm>
          <a:prstGeom prst="rect">
            <a:avLst/>
          </a:prstGeom>
        </p:spPr>
      </p:pic>
      <p:sp>
        <p:nvSpPr>
          <p:cNvPr id="23" name="Rectangle 22">
            <a:extLst>
              <a:ext uri="{FF2B5EF4-FFF2-40B4-BE49-F238E27FC236}">
                <a16:creationId xmlns:a16="http://schemas.microsoft.com/office/drawing/2014/main" id="{463A5554-2BD9-445F-9CFF-557DD07AFC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27180" y="638175"/>
            <a:ext cx="2772114" cy="575239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l-NL"/>
          </a:p>
        </p:txBody>
      </p:sp>
      <p:sp>
        <p:nvSpPr>
          <p:cNvPr id="5" name="Titel 4">
            <a:extLst>
              <a:ext uri="{FF2B5EF4-FFF2-40B4-BE49-F238E27FC236}">
                <a16:creationId xmlns:a16="http://schemas.microsoft.com/office/drawing/2014/main" id="{5C2FE945-B924-5E68-1022-CE82457F88D8}"/>
              </a:ext>
            </a:extLst>
          </p:cNvPr>
          <p:cNvSpPr>
            <a:spLocks noGrp="1"/>
          </p:cNvSpPr>
          <p:nvPr>
            <p:ph type="title"/>
          </p:nvPr>
        </p:nvSpPr>
        <p:spPr>
          <a:xfrm>
            <a:off x="6222206" y="1419225"/>
            <a:ext cx="2311182" cy="2085869"/>
          </a:xfrm>
        </p:spPr>
        <p:txBody>
          <a:bodyPr vert="horz" lIns="91440" tIns="45720" rIns="91440" bIns="45720" rtlCol="0" anchor="b">
            <a:normAutofit fontScale="90000"/>
          </a:bodyPr>
          <a:lstStyle/>
          <a:p>
            <a:r>
              <a:rPr lang="en-US" sz="3600" dirty="0">
                <a:solidFill>
                  <a:srgbClr val="FFFFFF"/>
                </a:solidFill>
              </a:rPr>
              <a:t>Klein </a:t>
            </a:r>
            <a:r>
              <a:rPr lang="en-US" sz="3600" dirty="0" err="1">
                <a:solidFill>
                  <a:srgbClr val="FFFFFF"/>
                </a:solidFill>
              </a:rPr>
              <a:t>verschil</a:t>
            </a:r>
            <a:r>
              <a:rPr lang="en-US" sz="3600" dirty="0">
                <a:solidFill>
                  <a:srgbClr val="FFFFFF"/>
                </a:solidFill>
              </a:rPr>
              <a:t> </a:t>
            </a:r>
            <a:r>
              <a:rPr lang="en-US" sz="3600" dirty="0" err="1">
                <a:solidFill>
                  <a:srgbClr val="FFFFFF"/>
                </a:solidFill>
              </a:rPr>
              <a:t>groot</a:t>
            </a:r>
            <a:r>
              <a:rPr lang="en-US" sz="3600" dirty="0">
                <a:solidFill>
                  <a:srgbClr val="FFFFFF"/>
                </a:solidFill>
              </a:rPr>
              <a:t> effect</a:t>
            </a:r>
          </a:p>
        </p:txBody>
      </p:sp>
      <p:sp>
        <p:nvSpPr>
          <p:cNvPr id="25" name="Rectangle 24">
            <a:extLst>
              <a:ext uri="{FF2B5EF4-FFF2-40B4-BE49-F238E27FC236}">
                <a16:creationId xmlns:a16="http://schemas.microsoft.com/office/drawing/2014/main" id="{1E32157A-22DE-49E0-B7B8-C83077DEE5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81372" y="457200"/>
            <a:ext cx="2777490" cy="91440"/>
          </a:xfrm>
          <a:prstGeom prst="rect">
            <a:avLst/>
          </a:prstGeom>
          <a:solidFill>
            <a:srgbClr val="D7AA7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l-NL"/>
          </a:p>
        </p:txBody>
      </p:sp>
      <p:pic>
        <p:nvPicPr>
          <p:cNvPr id="7" name="Concorde video 1">
            <a:hlinkClick r:id="" action="ppaction://media"/>
            <a:extLst>
              <a:ext uri="{FF2B5EF4-FFF2-40B4-BE49-F238E27FC236}">
                <a16:creationId xmlns:a16="http://schemas.microsoft.com/office/drawing/2014/main" id="{8DCE8BE1-EAE5-9B0C-A89C-3154D36BF1BC}"/>
              </a:ext>
            </a:extLst>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569511" y="1278884"/>
            <a:ext cx="2270819" cy="4037012"/>
          </a:xfrm>
          <a:prstGeom prst="rect">
            <a:avLst/>
          </a:prstGeom>
        </p:spPr>
      </p:pic>
      <p:sp>
        <p:nvSpPr>
          <p:cNvPr id="27" name="Rectangle 26">
            <a:extLst>
              <a:ext uri="{FF2B5EF4-FFF2-40B4-BE49-F238E27FC236}">
                <a16:creationId xmlns:a16="http://schemas.microsoft.com/office/drawing/2014/main" id="{525C5F8D-6106-45E4-B2A4-E672C20BB3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0793" y="641101"/>
            <a:ext cx="2771264" cy="5749463"/>
          </a:xfrm>
          <a:prstGeom prst="rect">
            <a:avLst/>
          </a:pr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C6EC051B-4762-43F2-A6AF-CAA9F7DEC1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85035" y="638829"/>
            <a:ext cx="2771264" cy="5749463"/>
          </a:xfrm>
          <a:prstGeom prst="rect">
            <a:avLst/>
          </a:pr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kstballon: rechthoek met afgeronde hoeken 8">
            <a:extLst>
              <a:ext uri="{FF2B5EF4-FFF2-40B4-BE49-F238E27FC236}">
                <a16:creationId xmlns:a16="http://schemas.microsoft.com/office/drawing/2014/main" id="{1858EC03-F4D4-8D04-55B5-09C445AB1547}"/>
              </a:ext>
            </a:extLst>
          </p:cNvPr>
          <p:cNvSpPr/>
          <p:nvPr/>
        </p:nvSpPr>
        <p:spPr>
          <a:xfrm>
            <a:off x="6372199" y="3933056"/>
            <a:ext cx="2250063" cy="2085869"/>
          </a:xfrm>
          <a:prstGeom prst="wedgeRoundRectCallout">
            <a:avLst>
              <a:gd name="adj1" fmla="val -34103"/>
              <a:gd name="adj2" fmla="val -66330"/>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t>Zeker bij colostrum!</a:t>
            </a:r>
          </a:p>
        </p:txBody>
      </p:sp>
    </p:spTree>
    <p:extLst>
      <p:ext uri="{BB962C8B-B14F-4D97-AF65-F5344CB8AC3E}">
        <p14:creationId xmlns:p14="http://schemas.microsoft.com/office/powerpoint/2010/main" val="3403409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15" fill="hold" display="0">
                  <p:stCondLst>
                    <p:cond delay="indefinite"/>
                  </p:stCondLst>
                </p:cTn>
                <p:tgtEl>
                  <p:spTgt spid="7"/>
                </p:tgtEl>
              </p:cMediaNode>
            </p:video>
            <p:video>
              <p:cMediaNode vol="0">
                <p:cTn id="16" fill="hold" display="0">
                  <p:stCondLst>
                    <p:cond delay="indefinite"/>
                  </p:stCondLst>
                </p:cTn>
                <p:tgtEl>
                  <p:spTgt spid="8"/>
                </p:tgtEl>
              </p:cMediaNode>
            </p:video>
          </p:childTnLst>
        </p:cTn>
      </p:par>
    </p:tnLst>
    <p:bldLst>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3E6A39C-6273-2F98-E0AD-2E16D2081D46}"/>
              </a:ext>
            </a:extLst>
          </p:cNvPr>
          <p:cNvSpPr>
            <a:spLocks noGrp="1"/>
          </p:cNvSpPr>
          <p:nvPr>
            <p:ph type="title"/>
          </p:nvPr>
        </p:nvSpPr>
        <p:spPr/>
        <p:txBody>
          <a:bodyPr/>
          <a:lstStyle/>
          <a:p>
            <a:r>
              <a:rPr lang="nl-NL" dirty="0"/>
              <a:t>Bij een volgend kind</a:t>
            </a:r>
          </a:p>
        </p:txBody>
      </p:sp>
      <p:sp>
        <p:nvSpPr>
          <p:cNvPr id="3" name="Tijdelijke aanduiding voor tekst 2">
            <a:extLst>
              <a:ext uri="{FF2B5EF4-FFF2-40B4-BE49-F238E27FC236}">
                <a16:creationId xmlns:a16="http://schemas.microsoft.com/office/drawing/2014/main" id="{4CBA9F08-9311-91CF-5FB5-272875E666BD}"/>
              </a:ext>
            </a:extLst>
          </p:cNvPr>
          <p:cNvSpPr>
            <a:spLocks noGrp="1"/>
          </p:cNvSpPr>
          <p:nvPr>
            <p:ph type="body" idx="1"/>
          </p:nvPr>
        </p:nvSpPr>
        <p:spPr/>
        <p:txBody>
          <a:bodyPr/>
          <a:lstStyle/>
          <a:p>
            <a:r>
              <a:rPr lang="nl-NL" dirty="0"/>
              <a:t>Plan op maat maken</a:t>
            </a:r>
          </a:p>
        </p:txBody>
      </p:sp>
      <p:sp>
        <p:nvSpPr>
          <p:cNvPr id="4" name="Tijdelijke aanduiding voor dianummer 3">
            <a:extLst>
              <a:ext uri="{FF2B5EF4-FFF2-40B4-BE49-F238E27FC236}">
                <a16:creationId xmlns:a16="http://schemas.microsoft.com/office/drawing/2014/main" id="{920B1166-D195-DF5A-85B0-9C2652533C6A}"/>
              </a:ext>
            </a:extLst>
          </p:cNvPr>
          <p:cNvSpPr>
            <a:spLocks noGrp="1"/>
          </p:cNvSpPr>
          <p:nvPr>
            <p:ph type="sldNum" sz="quarter" idx="12"/>
          </p:nvPr>
        </p:nvSpPr>
        <p:spPr/>
        <p:txBody>
          <a:bodyPr/>
          <a:lstStyle/>
          <a:p>
            <a:pPr>
              <a:defRPr/>
            </a:pPr>
            <a:fld id="{A52E9275-A6FA-1D4F-813C-F5A851CB7B58}" type="slidenum">
              <a:rPr lang="en-US" smtClean="0"/>
              <a:pPr>
                <a:defRPr/>
              </a:pPr>
              <a:t>22</a:t>
            </a:fld>
            <a:endParaRPr lang="en-US"/>
          </a:p>
        </p:txBody>
      </p:sp>
      <p:sp>
        <p:nvSpPr>
          <p:cNvPr id="5" name="Tekstballon: rechthoek met afgeronde hoeken 4">
            <a:extLst>
              <a:ext uri="{FF2B5EF4-FFF2-40B4-BE49-F238E27FC236}">
                <a16:creationId xmlns:a16="http://schemas.microsoft.com/office/drawing/2014/main" id="{F183BCE6-9582-74FB-4161-DA01216C62D1}"/>
              </a:ext>
            </a:extLst>
          </p:cNvPr>
          <p:cNvSpPr/>
          <p:nvPr/>
        </p:nvSpPr>
        <p:spPr>
          <a:xfrm>
            <a:off x="3707904" y="1052736"/>
            <a:ext cx="4320480" cy="1983837"/>
          </a:xfrm>
          <a:prstGeom prst="wedgeRoundRectCallout">
            <a:avLst>
              <a:gd name="adj1" fmla="val -58132"/>
              <a:gd name="adj2" fmla="val 84862"/>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t>Waarschuw voor dag 3 t/m 6 !</a:t>
            </a:r>
          </a:p>
        </p:txBody>
      </p:sp>
    </p:spTree>
    <p:extLst>
      <p:ext uri="{BB962C8B-B14F-4D97-AF65-F5344CB8AC3E}">
        <p14:creationId xmlns:p14="http://schemas.microsoft.com/office/powerpoint/2010/main" val="2756037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E790C421-AD8F-4ABB-B345-F3C92768AC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900" y="457200"/>
            <a:ext cx="277749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l-NL"/>
          </a:p>
        </p:txBody>
      </p:sp>
      <p:sp>
        <p:nvSpPr>
          <p:cNvPr id="28" name="Rectangle 27">
            <a:extLst>
              <a:ext uri="{FF2B5EF4-FFF2-40B4-BE49-F238E27FC236}">
                <a16:creationId xmlns:a16="http://schemas.microsoft.com/office/drawing/2014/main" id="{361FB03A-9E34-4C7F-BA8B-5512A9EC12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31610" y="453643"/>
            <a:ext cx="277749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l-NL"/>
          </a:p>
        </p:txBody>
      </p:sp>
      <p:sp>
        <p:nvSpPr>
          <p:cNvPr id="30" name="Rectangle 29">
            <a:extLst>
              <a:ext uri="{FF2B5EF4-FFF2-40B4-BE49-F238E27FC236}">
                <a16:creationId xmlns:a16="http://schemas.microsoft.com/office/drawing/2014/main" id="{72A6957D-1157-47A7-B75B-D5757884B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81372" y="457200"/>
            <a:ext cx="277749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l-NL"/>
          </a:p>
        </p:txBody>
      </p:sp>
      <p:sp>
        <p:nvSpPr>
          <p:cNvPr id="32" name="Rectangle 31">
            <a:extLst>
              <a:ext uri="{FF2B5EF4-FFF2-40B4-BE49-F238E27FC236}">
                <a16:creationId xmlns:a16="http://schemas.microsoft.com/office/drawing/2014/main" id="{1ACEE502-C235-4190-941D-4F078C502D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0214" y="614407"/>
            <a:ext cx="8482004"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l-NL"/>
          </a:p>
        </p:txBody>
      </p:sp>
      <p:sp useBgFill="1">
        <p:nvSpPr>
          <p:cNvPr id="34" name="Rectangle 33">
            <a:extLst>
              <a:ext uri="{FF2B5EF4-FFF2-40B4-BE49-F238E27FC236}">
                <a16:creationId xmlns:a16="http://schemas.microsoft.com/office/drawing/2014/main" id="{8C078DCE-9DF4-4A5F-8FD2-75C4D7A5A4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B316B592-6A0F-49E4-836A-D6DB3CEC8B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900" y="457200"/>
            <a:ext cx="277749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l-NL"/>
          </a:p>
        </p:txBody>
      </p:sp>
      <p:sp>
        <p:nvSpPr>
          <p:cNvPr id="38" name="Rectangle 37">
            <a:extLst>
              <a:ext uri="{FF2B5EF4-FFF2-40B4-BE49-F238E27FC236}">
                <a16:creationId xmlns:a16="http://schemas.microsoft.com/office/drawing/2014/main" id="{5BCAF3C4-1A72-429C-8DFA-417423A6D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81372" y="457200"/>
            <a:ext cx="2777490" cy="91440"/>
          </a:xfrm>
          <a:prstGeom prst="rect">
            <a:avLst/>
          </a:prstGeom>
          <a:solidFill>
            <a:srgbClr val="CBAC73"/>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l-NL"/>
          </a:p>
        </p:txBody>
      </p:sp>
      <p:sp>
        <p:nvSpPr>
          <p:cNvPr id="40" name="Rectangle 39">
            <a:extLst>
              <a:ext uri="{FF2B5EF4-FFF2-40B4-BE49-F238E27FC236}">
                <a16:creationId xmlns:a16="http://schemas.microsoft.com/office/drawing/2014/main" id="{9E007620-930E-48FB-BE61-0BEE943589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31610" y="453643"/>
            <a:ext cx="277749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l-NL"/>
          </a:p>
        </p:txBody>
      </p:sp>
      <p:sp>
        <p:nvSpPr>
          <p:cNvPr id="42" name="Rectangle 41">
            <a:extLst>
              <a:ext uri="{FF2B5EF4-FFF2-40B4-BE49-F238E27FC236}">
                <a16:creationId xmlns:a16="http://schemas.microsoft.com/office/drawing/2014/main" id="{585EC825-CF99-4B62-ADD8-3E5B47A824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9213" y="619432"/>
            <a:ext cx="2773178" cy="577113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35894" y="702155"/>
            <a:ext cx="2575160" cy="1574717"/>
          </a:xfrm>
        </p:spPr>
        <p:txBody>
          <a:bodyPr vert="horz" lIns="91440" tIns="45720" rIns="91440" bIns="45720" rtlCol="0" anchor="b">
            <a:normAutofit/>
          </a:bodyPr>
          <a:lstStyle/>
          <a:p>
            <a:pPr>
              <a:lnSpc>
                <a:spcPct val="90000"/>
              </a:lnSpc>
            </a:pPr>
            <a:r>
              <a:rPr lang="en-US" sz="2200" dirty="0">
                <a:solidFill>
                  <a:srgbClr val="FFFFFF"/>
                </a:solidFill>
              </a:rPr>
              <a:t>Dus :</a:t>
            </a:r>
            <a:br>
              <a:rPr lang="en-US" sz="2200" dirty="0">
                <a:solidFill>
                  <a:srgbClr val="FFFFFF"/>
                </a:solidFill>
              </a:rPr>
            </a:br>
            <a:r>
              <a:rPr lang="en-US" sz="2200" dirty="0">
                <a:solidFill>
                  <a:srgbClr val="FFFFFF"/>
                </a:solidFill>
              </a:rPr>
              <a:t>mag het </a:t>
            </a:r>
            <a:r>
              <a:rPr lang="en-US" sz="2200" dirty="0" err="1">
                <a:solidFill>
                  <a:srgbClr val="FFFFFF"/>
                </a:solidFill>
              </a:rPr>
              <a:t>nou</a:t>
            </a:r>
            <a:r>
              <a:rPr lang="en-US" sz="2200" dirty="0">
                <a:solidFill>
                  <a:srgbClr val="FFFFFF"/>
                </a:solidFill>
              </a:rPr>
              <a:t>  </a:t>
            </a:r>
            <a:r>
              <a:rPr lang="en-US" sz="2200" dirty="0" err="1">
                <a:solidFill>
                  <a:srgbClr val="FFFFFF"/>
                </a:solidFill>
              </a:rPr>
              <a:t>wel</a:t>
            </a:r>
            <a:r>
              <a:rPr lang="en-US" sz="2200" dirty="0">
                <a:solidFill>
                  <a:srgbClr val="FFFFFF"/>
                </a:solidFill>
              </a:rPr>
              <a:t> of </a:t>
            </a:r>
            <a:r>
              <a:rPr lang="en-US" sz="2200" dirty="0" err="1">
                <a:solidFill>
                  <a:srgbClr val="FFFFFF"/>
                </a:solidFill>
              </a:rPr>
              <a:t>geen</a:t>
            </a:r>
            <a:r>
              <a:rPr lang="en-US" sz="2200" dirty="0">
                <a:solidFill>
                  <a:srgbClr val="FFFFFF"/>
                </a:solidFill>
              </a:rPr>
              <a:t> </a:t>
            </a:r>
            <a:r>
              <a:rPr lang="en-US" sz="2200" dirty="0" err="1">
                <a:solidFill>
                  <a:srgbClr val="FFFFFF"/>
                </a:solidFill>
              </a:rPr>
              <a:t>pijn</a:t>
            </a:r>
            <a:r>
              <a:rPr lang="en-US" sz="2200" dirty="0">
                <a:solidFill>
                  <a:srgbClr val="FFFFFF"/>
                </a:solidFill>
              </a:rPr>
              <a:t> </a:t>
            </a:r>
            <a:r>
              <a:rPr lang="en-US" sz="2200" dirty="0" err="1">
                <a:solidFill>
                  <a:srgbClr val="FFFFFF"/>
                </a:solidFill>
              </a:rPr>
              <a:t>doen</a:t>
            </a:r>
            <a:r>
              <a:rPr lang="en-US" sz="2200" dirty="0">
                <a:solidFill>
                  <a:srgbClr val="FFFFFF"/>
                </a:solidFill>
              </a:rPr>
              <a:t>?</a:t>
            </a:r>
          </a:p>
        </p:txBody>
      </p:sp>
      <p:pic>
        <p:nvPicPr>
          <p:cNvPr id="6" name="Tijdelijke aanduiding voor inhoud 5" descr="Afbeelding met kleding, schoeisel, schoen, hoge hakken&#10;&#10;Automatisch gegenereerde beschrijving">
            <a:extLst>
              <a:ext uri="{FF2B5EF4-FFF2-40B4-BE49-F238E27FC236}">
                <a16:creationId xmlns:a16="http://schemas.microsoft.com/office/drawing/2014/main" id="{0F7C9BF6-0AC8-B7E0-FB77-B0DEE0551FFD}"/>
              </a:ext>
            </a:extLst>
          </p:cNvPr>
          <p:cNvPicPr>
            <a:picLocks noGrp="1" noChangeAspect="1"/>
          </p:cNvPicPr>
          <p:nvPr>
            <p:ph sz="half" idx="1"/>
          </p:nvPr>
        </p:nvPicPr>
        <p:blipFill>
          <a:blip r:embed="rId2"/>
          <a:stretch>
            <a:fillRect/>
          </a:stretch>
        </p:blipFill>
        <p:spPr>
          <a:xfrm>
            <a:off x="3312023" y="648837"/>
            <a:ext cx="5504942" cy="5643174"/>
          </a:xfrm>
        </p:spPr>
      </p:pic>
      <p:sp>
        <p:nvSpPr>
          <p:cNvPr id="4" name="Tijdelijke aanduiding voor inhoud 3">
            <a:extLst>
              <a:ext uri="{FF2B5EF4-FFF2-40B4-BE49-F238E27FC236}">
                <a16:creationId xmlns:a16="http://schemas.microsoft.com/office/drawing/2014/main" id="{DEE39765-D262-7D6E-A012-E7B2863EED30}"/>
              </a:ext>
            </a:extLst>
          </p:cNvPr>
          <p:cNvSpPr>
            <a:spLocks noGrp="1"/>
          </p:cNvSpPr>
          <p:nvPr>
            <p:ph sz="half" idx="2"/>
          </p:nvPr>
        </p:nvSpPr>
        <p:spPr/>
        <p:txBody>
          <a:bodyPr/>
          <a:lstStyle/>
          <a:p>
            <a:endParaRPr lang="nl-NL"/>
          </a:p>
        </p:txBody>
      </p:sp>
    </p:spTree>
    <p:extLst>
      <p:ext uri="{BB962C8B-B14F-4D97-AF65-F5344CB8AC3E}">
        <p14:creationId xmlns:p14="http://schemas.microsoft.com/office/powerpoint/2010/main" val="672645676"/>
      </p:ext>
    </p:extLst>
  </p:cSld>
  <p:clrMapOvr>
    <a:masterClrMapping/>
  </p:clrMapOvr>
  <mc:AlternateContent xmlns:mc="http://schemas.openxmlformats.org/markup-compatibility/2006" xmlns:p14="http://schemas.microsoft.com/office/powerpoint/2010/main">
    <mc:Choice Requires="p14">
      <p:transition spd="slow" p14:dur="2000" advTm="156497"/>
    </mc:Choice>
    <mc:Fallback xmlns="">
      <p:transition spd="slow" advTm="156497"/>
    </mc:Fallback>
  </mc:AlternateContent>
</p:sld>
</file>

<file path=ppt/slides/slide24.xml><?xml version="1.0" encoding="utf-8"?>
<p:sld xmlns:p="http://schemas.openxmlformats.org/presentationml/2006/main" xmlns:a="http://schemas.openxmlformats.org/drawingml/2006/main" xmlns:r="http://schemas.openxmlformats.org/officeDocument/2006/relationships">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8BED655-2EC5-4704-ADD4-A91564533138}"/>
              </a:ext>
              <a:ext uri="{C183D7F6-B498-43B3-948B-1728B52AA6E4}">
                <adec:decorative xmlns:adec="http://schemas.microsoft.com/office/drawing/2017/decorative" val="1"/>
              </a:ext>
            </a:extLst>
          </p:cNvPr>
          <p:cNvSpPr>
            <a:spLocks noAdjustHandles="1" noChangeArrowheads="1" noChangeAspect="1" noChangeShapeType="1" noEditPoints="1" noGrp="1" noMove="1" noResize="1" noRot="1" noTextEdit="1"/>
          </p:cNvSpPr>
          <p:nvPr>
            <p:extLst>
              <p:ext uri="{386F3935-93C4-4BCD-93E2-E3B085C9AB24}">
                <p16:designElem xmlns:p16="http://schemas.microsoft.com/office/powerpoint/2015/main" val="1"/>
              </p:ext>
            </p:extLst>
          </p:nvPr>
        </p:nvSpPr>
        <p:spPr>
          <a:xfrm>
            <a:off x="334900" y="457200"/>
            <a:ext cx="277749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l-NL"/>
          </a:p>
        </p:txBody>
      </p:sp>
      <p:sp>
        <p:nvSpPr>
          <p:cNvPr id="12" name="Rectangle 11">
            <a:extLst>
              <a:ext uri="{FF2B5EF4-FFF2-40B4-BE49-F238E27FC236}">
                <a16:creationId xmlns:a16="http://schemas.microsoft.com/office/drawing/2014/main" id="{CBA419E7-4B43-4FA7-846D-76D394A32F0C}"/>
              </a:ext>
              <a:ext uri="{C183D7F6-B498-43B3-948B-1728B52AA6E4}">
                <adec:decorative xmlns:adec="http://schemas.microsoft.com/office/drawing/2017/decorative" val="1"/>
              </a:ext>
            </a:extLst>
          </p:cNvPr>
          <p:cNvSpPr>
            <a:spLocks noAdjustHandles="1" noChangeArrowheads="1" noChangeAspect="1" noChangeShapeType="1" noEditPoints="1" noGrp="1" noMove="1" noResize="1" noRot="1" noTextEdit="1"/>
          </p:cNvSpPr>
          <p:nvPr>
            <p:extLst>
              <p:ext uri="{386F3935-93C4-4BCD-93E2-E3B085C9AB24}">
                <p16:designElem xmlns:p16="http://schemas.microsoft.com/office/powerpoint/2015/main" val="1"/>
              </p:ext>
            </p:extLst>
          </p:nvPr>
        </p:nvSpPr>
        <p:spPr>
          <a:xfrm>
            <a:off x="6031610" y="453643"/>
            <a:ext cx="277749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l-NL"/>
          </a:p>
        </p:txBody>
      </p:sp>
      <p:sp>
        <p:nvSpPr>
          <p:cNvPr id="14" name="Rectangle 13">
            <a:extLst>
              <a:ext uri="{FF2B5EF4-FFF2-40B4-BE49-F238E27FC236}">
                <a16:creationId xmlns:a16="http://schemas.microsoft.com/office/drawing/2014/main" id="{F7D34090-8F5C-4A49-8452-7328D66324D1}"/>
              </a:ext>
              <a:ext uri="{C183D7F6-B498-43B3-948B-1728B52AA6E4}">
                <adec:decorative xmlns:adec="http://schemas.microsoft.com/office/drawing/2017/decorative" val="1"/>
              </a:ext>
            </a:extLst>
          </p:cNvPr>
          <p:cNvSpPr>
            <a:spLocks noAdjustHandles="1" noChangeArrowheads="1" noChangeAspect="1" noChangeShapeType="1" noEditPoints="1" noGrp="1" noMove="1" noResize="1" noRot="1" noTextEdit="1"/>
          </p:cNvSpPr>
          <p:nvPr>
            <p:extLst>
              <p:ext uri="{386F3935-93C4-4BCD-93E2-E3B085C9AB24}">
                <p16:designElem xmlns:p16="http://schemas.microsoft.com/office/powerpoint/2015/main" val="1"/>
              </p:ext>
            </p:extLst>
          </p:nvPr>
        </p:nvSpPr>
        <p:spPr>
          <a:xfrm>
            <a:off x="3181372" y="457200"/>
            <a:ext cx="277749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l-NL"/>
          </a:p>
        </p:txBody>
      </p:sp>
      <p:sp>
        <p:nvSpPr>
          <p:cNvPr id="16" name="Rectangle 15">
            <a:extLst>
              <a:ext uri="{FF2B5EF4-FFF2-40B4-BE49-F238E27FC236}">
                <a16:creationId xmlns:a16="http://schemas.microsoft.com/office/drawing/2014/main" id="{1B55B7B2-03F9-46F2-AE7C-2AC5156F40D3}"/>
              </a:ext>
              <a:ext uri="{C183D7F6-B498-43B3-948B-1728B52AA6E4}">
                <adec:decorative xmlns:adec="http://schemas.microsoft.com/office/drawing/2017/decorative" val="1"/>
              </a:ext>
            </a:extLst>
          </p:cNvPr>
          <p:cNvSpPr>
            <a:spLocks noAdjustHandles="1" noChangeArrowheads="1" noChangeAspect="1" noChangeShapeType="1" noEditPoints="1" noGrp="1" noMove="1" noResize="1" noRot="1" noTextEdit="1"/>
          </p:cNvSpPr>
          <p:nvPr>
            <p:extLst>
              <p:ext uri="{386F3935-93C4-4BCD-93E2-E3B085C9AB24}">
                <p16:designElem xmlns:p16="http://schemas.microsoft.com/office/powerpoint/2015/main" val="1"/>
              </p:ext>
            </p:extLst>
          </p:nvPr>
        </p:nvSpPr>
        <p:spPr>
          <a:xfrm>
            <a:off x="334900" y="3085765"/>
            <a:ext cx="8447150"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l-NL"/>
          </a:p>
        </p:txBody>
      </p:sp>
      <p:sp>
        <p:nvSpPr>
          <p:cNvPr id="18" name="Rectangle 17">
            <a:extLst>
              <a:ext uri="{FF2B5EF4-FFF2-40B4-BE49-F238E27FC236}">
                <a16:creationId xmlns:a16="http://schemas.microsoft.com/office/drawing/2014/main" id="{E08D4B6A-8113-4DFB-B82E-B60CAC8E0A50}"/>
              </a:ext>
              <a:ext uri="{C183D7F6-B498-43B3-948B-1728B52AA6E4}">
                <adec:decorative xmlns:adec="http://schemas.microsoft.com/office/drawing/2017/decorative" val="1"/>
              </a:ext>
            </a:extLst>
          </p:cNvPr>
          <p:cNvSpPr>
            <a:spLocks noAdjustHandles="1" noChangeArrowheads="1" noChangeAspect="1" noChangeShapeType="1" noEditPoints="1" noGrp="1" noMove="1" noResize="1" noRot="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defTabSz="457200" eaLnBrk="1" fontAlgn="auto" hangingPunct="1" indent="0" latinLnBrk="0" lvl="0" marL="0" marR="0" rtl="0">
              <a:lnSpc>
                <a:spcPct val="100000"/>
              </a:lnSpc>
              <a:spcBef>
                <a:spcPts val="0"/>
              </a:spcBef>
              <a:spcAft>
                <a:spcPts val="0"/>
              </a:spcAft>
              <a:buClrTx/>
              <a:buSzTx/>
              <a:buFontTx/>
              <a:buNone/>
              <a:tabLst/>
              <a:defRPr/>
            </a:pPr>
            <a:endParaRPr b="0" baseline="0" cap="none" i="0" kern="1200" kumimoji="0" lang="en-US" noProof="0" normalizeH="0" spc="0" strike="noStrike" sz="1800" u="none">
              <a:ln>
                <a:noFill/>
              </a:ln>
              <a:solidFill>
                <a:prstClr val="white"/>
              </a:solidFill>
              <a:effectLst/>
              <a:uLnTx/>
              <a:uFillTx/>
              <a:latin panose="020B0502020104020203" typeface="Gill Sans MT"/>
              <a:ea typeface="+mn-ea"/>
              <a:cs typeface="+mn-cs"/>
            </a:endParaRPr>
          </a:p>
        </p:txBody>
      </p:sp>
      <p:sp>
        <p:nvSpPr>
          <p:cNvPr id="20" name="Rectangle 19">
            <a:extLst>
              <a:ext uri="{FF2B5EF4-FFF2-40B4-BE49-F238E27FC236}">
                <a16:creationId xmlns:a16="http://schemas.microsoft.com/office/drawing/2014/main" id="{9822E561-F97C-4CBB-A9A6-A6BF6317BC84}"/>
              </a:ext>
              <a:ext uri="{C183D7F6-B498-43B3-948B-1728B52AA6E4}">
                <adec:decorative xmlns:adec="http://schemas.microsoft.com/office/drawing/2017/decorative" val="1"/>
              </a:ext>
            </a:extLst>
          </p:cNvPr>
          <p:cNvSpPr>
            <a:spLocks noAdjustHandles="1" noChangeArrowheads="1" noChangeAspect="1" noChangeShapeType="1" noEditPoints="1" noGrp="1" noMove="1" noResize="1" noRot="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l-NL"/>
          </a:p>
        </p:txBody>
      </p:sp>
      <p:sp>
        <p:nvSpPr>
          <p:cNvPr id="2" name="Titel 1">
            <a:extLst>
              <a:ext uri="{FF2B5EF4-FFF2-40B4-BE49-F238E27FC236}">
                <a16:creationId xmlns:a16="http://schemas.microsoft.com/office/drawing/2014/main" id="{C6ABD046-AD07-E478-E94B-FF480B384AD6}"/>
              </a:ext>
            </a:extLst>
          </p:cNvPr>
          <p:cNvSpPr>
            <a:spLocks noGrp="1"/>
          </p:cNvSpPr>
          <p:nvPr>
            <p:ph type="title"/>
          </p:nvPr>
        </p:nvSpPr>
        <p:spPr>
          <a:xfrm>
            <a:off x="478965" y="863695"/>
            <a:ext cx="2633424" cy="3779995"/>
          </a:xfrm>
        </p:spPr>
        <p:txBody>
          <a:bodyPr anchor="ctr" bIns="45720" lIns="91440" rIns="91440" rtlCol="0" tIns="45720" vert="horz">
            <a:normAutofit/>
          </a:bodyPr>
          <a:lstStyle/>
          <a:p>
            <a:pPr algn="ctr"/>
            <a:r>
              <a:rPr dirty="0" lang="en-US">
                <a:solidFill>
                  <a:srgbClr val="FFFFFF"/>
                </a:solidFill>
              </a:rPr>
              <a:t>Wat </a:t>
            </a:r>
            <a:r>
              <a:rPr dirty="0" err="1" lang="en-US">
                <a:solidFill>
                  <a:srgbClr val="FFFFFF"/>
                </a:solidFill>
              </a:rPr>
              <a:t>als</a:t>
            </a:r>
            <a:r>
              <a:rPr dirty="0" lang="en-US">
                <a:solidFill>
                  <a:srgbClr val="FFFFFF"/>
                </a:solidFill>
              </a:rPr>
              <a:t> het </a:t>
            </a:r>
            <a:r>
              <a:rPr dirty="0" err="1" lang="en-US">
                <a:solidFill>
                  <a:srgbClr val="FFFFFF"/>
                </a:solidFill>
              </a:rPr>
              <a:t>niet</a:t>
            </a:r>
            <a:r>
              <a:rPr dirty="0" lang="en-US">
                <a:solidFill>
                  <a:srgbClr val="FFFFFF"/>
                </a:solidFill>
              </a:rPr>
              <a:t> (</a:t>
            </a:r>
            <a:r>
              <a:rPr dirty="0" err="1" lang="en-US">
                <a:solidFill>
                  <a:srgbClr val="FFFFFF"/>
                </a:solidFill>
              </a:rPr>
              <a:t>meteen</a:t>
            </a:r>
            <a:r>
              <a:rPr dirty="0" lang="en-US">
                <a:solidFill>
                  <a:srgbClr val="FFFFFF"/>
                </a:solidFill>
              </a:rPr>
              <a:t>) </a:t>
            </a:r>
            <a:r>
              <a:rPr dirty="0" err="1" lang="en-US">
                <a:solidFill>
                  <a:srgbClr val="FFFFFF"/>
                </a:solidFill>
              </a:rPr>
              <a:t>lukt</a:t>
            </a:r>
            <a:r>
              <a:rPr dirty="0" lang="en-US">
                <a:solidFill>
                  <a:srgbClr val="FFFFFF"/>
                </a:solidFill>
              </a:rPr>
              <a:t>?</a:t>
            </a:r>
          </a:p>
        </p:txBody>
      </p:sp>
      <p:sp>
        <p:nvSpPr>
          <p:cNvPr id="3" name="Tijdelijke aanduiding voor tekst 2">
            <a:extLst>
              <a:ext uri="{FF2B5EF4-FFF2-40B4-BE49-F238E27FC236}">
                <a16:creationId xmlns:a16="http://schemas.microsoft.com/office/drawing/2014/main" id="{9E811ECF-5E6F-EBC6-C375-537E3ED49177}"/>
              </a:ext>
            </a:extLst>
          </p:cNvPr>
          <p:cNvSpPr>
            <a:spLocks noGrp="1"/>
          </p:cNvSpPr>
          <p:nvPr>
            <p:ph idx="1" type="body"/>
          </p:nvPr>
        </p:nvSpPr>
        <p:spPr>
          <a:xfrm>
            <a:off x="478965" y="4739780"/>
            <a:ext cx="2633425" cy="1147054"/>
          </a:xfrm>
        </p:spPr>
        <p:txBody>
          <a:bodyPr anchor="b" bIns="45720" lIns="91440" rIns="91440" rtlCol="0" tIns="45720" vert="horz">
            <a:normAutofit/>
          </a:bodyPr>
          <a:lstStyle/>
          <a:p>
            <a:r>
              <a:rPr dirty="0" lang="en-US" sz="1700">
                <a:solidFill>
                  <a:schemeClr val="bg1"/>
                </a:solidFill>
              </a:rPr>
              <a:t>Hoe </a:t>
            </a:r>
            <a:r>
              <a:rPr dirty="0" err="1" lang="en-US" sz="1700">
                <a:solidFill>
                  <a:schemeClr val="bg1"/>
                </a:solidFill>
              </a:rPr>
              <a:t>gaan</a:t>
            </a:r>
            <a:r>
              <a:rPr dirty="0" lang="en-US" sz="1700">
                <a:solidFill>
                  <a:schemeClr val="bg1"/>
                </a:solidFill>
              </a:rPr>
              <a:t> we om met stress </a:t>
            </a:r>
            <a:r>
              <a:rPr dirty="0" err="1" lang="en-US" sz="1700">
                <a:solidFill>
                  <a:schemeClr val="bg1"/>
                </a:solidFill>
              </a:rPr>
              <a:t>bij</a:t>
            </a:r>
            <a:r>
              <a:rPr dirty="0" lang="en-US" sz="1700">
                <a:solidFill>
                  <a:schemeClr val="bg1"/>
                </a:solidFill>
              </a:rPr>
              <a:t> </a:t>
            </a:r>
            <a:r>
              <a:rPr dirty="0" err="1" lang="en-US" sz="1700">
                <a:solidFill>
                  <a:schemeClr val="bg1"/>
                </a:solidFill>
              </a:rPr>
              <a:t>moeder</a:t>
            </a:r>
            <a:r>
              <a:rPr dirty="0" lang="en-US" sz="1700">
                <a:solidFill>
                  <a:schemeClr val="bg1"/>
                </a:solidFill>
              </a:rPr>
              <a:t>, partner </a:t>
            </a:r>
            <a:r>
              <a:rPr dirty="0" err="1" lang="en-US" sz="1700">
                <a:solidFill>
                  <a:schemeClr val="bg1"/>
                </a:solidFill>
              </a:rPr>
              <a:t>en</a:t>
            </a:r>
            <a:r>
              <a:rPr dirty="0" lang="en-US" sz="1700">
                <a:solidFill>
                  <a:schemeClr val="bg1"/>
                </a:solidFill>
              </a:rPr>
              <a:t> kind?</a:t>
            </a:r>
          </a:p>
        </p:txBody>
      </p:sp>
      <p:sp>
        <p:nvSpPr>
          <p:cNvPr id="22" name="Rectangle 21">
            <a:extLst>
              <a:ext uri="{FF2B5EF4-FFF2-40B4-BE49-F238E27FC236}">
                <a16:creationId xmlns:a16="http://schemas.microsoft.com/office/drawing/2014/main" id="{B01B0E58-A5C8-4CDA-A2E0-35DF94E59857}"/>
              </a:ext>
              <a:ext uri="{C183D7F6-B498-43B3-948B-1728B52AA6E4}">
                <adec:decorative xmlns:adec="http://schemas.microsoft.com/office/drawing/2017/decorative" val="1"/>
              </a:ext>
            </a:extLst>
          </p:cNvPr>
          <p:cNvSpPr>
            <a:spLocks noAdjustHandles="1" noChangeArrowheads="1" noChangeAspect="1" noChangeShapeType="1" noEditPoints="1" noGrp="1" noMove="1" noResize="1" noRot="1" noTextEdit="1"/>
          </p:cNvSpPr>
          <p:nvPr>
            <p:extLst>
              <p:ext uri="{386F3935-93C4-4BCD-93E2-E3B085C9AB24}">
                <p16:designElem xmlns:p16="http://schemas.microsoft.com/office/powerpoint/2015/main" val="1"/>
              </p:ext>
            </p:extLst>
          </p:nvPr>
        </p:nvSpPr>
        <p:spPr>
          <a:xfrm>
            <a:off x="478965" y="457200"/>
            <a:ext cx="2633424" cy="91439"/>
          </a:xfrm>
          <a:prstGeom prst="rect">
            <a:avLst/>
          </a:prstGeom>
          <a:solidFill>
            <a:srgbClr val="FB323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l-NL"/>
          </a:p>
        </p:txBody>
      </p:sp>
      <p:sp>
        <p:nvSpPr>
          <p:cNvPr id="4" name="Tijdelijke aanduiding voor dianummer 3">
            <a:extLst>
              <a:ext uri="{FF2B5EF4-FFF2-40B4-BE49-F238E27FC236}">
                <a16:creationId xmlns:a16="http://schemas.microsoft.com/office/drawing/2014/main" id="{DB6D5BA6-3455-295C-0A7D-05C155A7AC69}"/>
              </a:ext>
            </a:extLst>
          </p:cNvPr>
          <p:cNvSpPr>
            <a:spLocks noGrp="1"/>
          </p:cNvSpPr>
          <p:nvPr>
            <p:ph idx="12" sz="quarter" type="sldNum"/>
          </p:nvPr>
        </p:nvSpPr>
        <p:spPr>
          <a:xfrm>
            <a:off x="7918725" y="6400800"/>
            <a:ext cx="762330" cy="365125"/>
          </a:xfrm>
        </p:spPr>
        <p:txBody>
          <a:bodyPr anchor="ctr" bIns="45720" lIns="91440" rIns="91440" rtlCol="0" tIns="45720" vert="horz">
            <a:normAutofit/>
          </a:bodyPr>
          <a:lstStyle/>
          <a:p>
            <a:pPr defTabSz="457200">
              <a:spcAft>
                <a:spcPts val="600"/>
              </a:spcAft>
              <a:defRPr/>
            </a:pPr>
            <a:fld id="{A52E9275-A6FA-1D4F-813C-F5A851CB7B58}" type="slidenum">
              <a:rPr lang="en-US" sz="800">
                <a:solidFill>
                  <a:srgbClr val="465359">
                    <a:lumMod val="75000"/>
                    <a:lumOff val="25000"/>
                  </a:srgbClr>
                </a:solidFill>
                <a:latin typeface="+mn-lt"/>
              </a:rPr>
              <a:pPr defTabSz="457200">
                <a:spcAft>
                  <a:spcPts val="600"/>
                </a:spcAft>
                <a:defRPr/>
              </a:pPr>
              <a:t>24</a:t>
            </a:fld>
            <a:endParaRPr lang="en-US" sz="800">
              <a:solidFill>
                <a:srgbClr val="465359">
                  <a:lumMod val="75000"/>
                  <a:lumOff val="25000"/>
                </a:srgbClr>
              </a:solidFill>
              <a:latin typeface="+mn-lt"/>
            </a:endParaRPr>
          </a:p>
        </p:txBody>
      </p:sp>
      <p:pic>
        <p:nvPicPr>
          <p:cNvPr id="6" name="Tijdelijke aanduiding voor inhoud 6">
            <a:extLst>
              <a:ext uri="{FF2B5EF4-FFF2-40B4-BE49-F238E27FC236}">
                <a16:creationId xmlns:a16="http://schemas.microsoft.com/office/drawing/2014/main" id="{FD60DE7F-438E-7F9D-E975-8122D6782E8D}"/>
              </a:ext>
            </a:extLst>
          </p:cNvPr>
          <p:cNvPicPr>
            <a:picLocks noChangeAspect="1"/>
          </p:cNvPicPr>
          <p:nvPr/>
        </p:nvPicPr>
        <p:blipFill>
          <a:blip r:embed="rId2"/>
          <a:stretch>
            <a:fillRect/>
          </a:stretch>
        </p:blipFill>
        <p:spPr>
          <a:xfrm>
            <a:off x="3408709" y="1576900"/>
            <a:ext cx="5478636" cy="4115010"/>
          </a:xfrm>
          <a:prstGeom prst="rect">
            <a:avLst/>
          </a:prstGeom>
        </p:spPr>
      </p:pic>
      <p:pic>
        <p:nvPicPr>
          <p:cNvPr descr="Hamer silhouet" id="9" name="Graphic 8">
            <a:extLst>
              <a:ext uri="{FF2B5EF4-FFF2-40B4-BE49-F238E27FC236}">
                <a16:creationId xmlns:a16="http://schemas.microsoft.com/office/drawing/2014/main" id="{E578EAE5-3978-8B1D-6D8A-9195775AFB7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31610" y="3429000"/>
            <a:ext cx="914400" cy="914400"/>
          </a:xfrm>
          <a:prstGeom prst="rect">
            <a:avLst/>
          </a:prstGeom>
        </p:spPr>
      </p:pic>
      <p:pic>
        <p:nvPicPr>
          <p:cNvPr id="5" name="Tijdelijke aanduiding voor inhoud 8">
            <a:extLst>
              <a:ext uri="{FF2B5EF4-FFF2-40B4-BE49-F238E27FC236}">
                <a16:creationId xmlns:a16="http://schemas.microsoft.com/office/drawing/2014/main" id="{10FD9DCE-5EA6-B373-4DA4-2142B53CFE48}"/>
              </a:ext>
            </a:extLst>
          </p:cNvPr>
          <p:cNvPicPr>
            <a:picLocks noChangeAspect="1"/>
          </p:cNvPicPr>
          <p:nvPr/>
        </p:nvPicPr>
        <p:blipFill rotWithShape="1">
          <a:blip r:embed="rId5"/>
          <a:srcRect b="-1" l="102" r="50"/>
          <a:stretch/>
        </p:blipFill>
        <p:spPr>
          <a:xfrm>
            <a:off x="3408709" y="502919"/>
            <a:ext cx="5546542" cy="6157110"/>
          </a:xfrm>
          <a:prstGeom prst="rect">
            <a:avLst/>
          </a:prstGeom>
        </p:spPr>
      </p:pic>
      <p:pic>
        <p:nvPicPr>
          <p:cNvPr id="7" name="Tijdelijke aanduiding voor inhoud 6">
            <a:extLst>
              <a:ext uri="{FF2B5EF4-FFF2-40B4-BE49-F238E27FC236}">
                <a16:creationId xmlns:a16="http://schemas.microsoft.com/office/drawing/2014/main" id="{EC44C071-ABB7-45C7-13E9-8216F124584C}"/>
              </a:ext>
            </a:extLst>
          </p:cNvPr>
          <p:cNvPicPr>
            <a:picLocks noChangeAspect="1"/>
          </p:cNvPicPr>
          <p:nvPr/>
        </p:nvPicPr>
        <p:blipFill rotWithShape="1">
          <a:blip r:embed="rId6"/>
          <a:srcRect b="-1" l="51" r="60"/>
          <a:stretch/>
        </p:blipFill>
        <p:spPr>
          <a:xfrm>
            <a:off x="3423916" y="594359"/>
            <a:ext cx="5410782" cy="6006405"/>
          </a:xfrm>
          <a:prstGeom prst="rect">
            <a:avLst/>
          </a:prstGeom>
        </p:spPr>
      </p:pic>
    </p:spTree>
    <p:extLst>
      <p:ext uri="{BB962C8B-B14F-4D97-AF65-F5344CB8AC3E}">
        <p14:creationId xmlns:p14="http://schemas.microsoft.com/office/powerpoint/2010/main" val="306144945"/>
      </p:ext>
    </p:extLst>
  </p:cSld>
  <p:clrMapOvr>
    <a:masterClrMapping/>
  </p:clrMapOvr>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id="5" nodeType="clickEffect" presetClass="entr" presetID="1" presetSubtype="0">
                                  <p:stCondLst>
                                    <p:cond delay="0"/>
                                  </p:stCondLst>
                                  <p:childTnLst>
                                    <p:set>
                                      <p:cBhvr>
                                        <p:cTn dur="1" fill="hold" id="6">
                                          <p:stCondLst>
                                            <p:cond delay="0"/>
                                          </p:stCondLst>
                                        </p:cTn>
                                        <p:tgtEl>
                                          <p:spTgt spid="6"/>
                                        </p:tgtEl>
                                        <p:attrNameLst>
                                          <p:attrName>style.visibility</p:attrName>
                                        </p:attrNameLst>
                                      </p:cBhvr>
                                      <p:to>
                                        <p:strVal val="visible"/>
                                      </p:to>
                                    </p:set>
                                  </p:childTnLst>
                                </p:cTn>
                              </p:par>
                            </p:childTnLst>
                          </p:cTn>
                        </p:par>
                      </p:childTnLst>
                    </p:cTn>
                  </p:par>
                  <p:par>
                    <p:cTn fill="hold" id="7">
                      <p:stCondLst>
                        <p:cond delay="indefinite"/>
                      </p:stCondLst>
                      <p:childTnLst>
                        <p:par>
                          <p:cTn fill="hold" id="8">
                            <p:stCondLst>
                              <p:cond delay="0"/>
                            </p:stCondLst>
                            <p:childTnLst>
                              <p:par>
                                <p:cTn fill="hold" id="9" nodeType="clickEffect" presetClass="entr" presetID="1" presetSubtype="0">
                                  <p:stCondLst>
                                    <p:cond delay="0"/>
                                  </p:stCondLst>
                                  <p:childTnLst>
                                    <p:set>
                                      <p:cBhvr>
                                        <p:cTn dur="1" fill="hold" id="10">
                                          <p:stCondLst>
                                            <p:cond delay="0"/>
                                          </p:stCondLst>
                                        </p:cTn>
                                        <p:tgtEl>
                                          <p:spTgt spid="5"/>
                                        </p:tgtEl>
                                        <p:attrNameLst>
                                          <p:attrName>style.visibility</p:attrName>
                                        </p:attrNameLst>
                                      </p:cBhvr>
                                      <p:to>
                                        <p:strVal val="visible"/>
                                      </p:to>
                                    </p:set>
                                  </p:childTnLst>
                                </p:cTn>
                              </p:par>
                            </p:childTnLst>
                          </p:cTn>
                        </p:par>
                      </p:childTnLst>
                    </p:cTn>
                  </p:par>
                  <p:par>
                    <p:cTn fill="hold" id="11">
                      <p:stCondLst>
                        <p:cond delay="indefinite"/>
                      </p:stCondLst>
                      <p:childTnLst>
                        <p:par>
                          <p:cTn fill="hold" id="12">
                            <p:stCondLst>
                              <p:cond delay="0"/>
                            </p:stCondLst>
                            <p:childTnLst>
                              <p:par>
                                <p:cTn fill="hold" id="13" nodeType="clickEffect" presetClass="entr" presetID="1" presetSubtype="0">
                                  <p:stCondLst>
                                    <p:cond delay="0"/>
                                  </p:stCondLst>
                                  <p:childTnLst>
                                    <p:set>
                                      <p:cBhvr>
                                        <p:cTn dur="1" fill="hold" id="14">
                                          <p:stCondLst>
                                            <p:cond delay="0"/>
                                          </p:stCondLst>
                                        </p:cTn>
                                        <p:tgtEl>
                                          <p:spTgt spid="7"/>
                                        </p:tgtEl>
                                        <p:attrNameLst>
                                          <p:attrName>style.visibility</p:attrName>
                                        </p:attrNameLst>
                                      </p:cBhvr>
                                      <p:to>
                                        <p:strVal val="visible"/>
                                      </p:to>
                                    </p:set>
                                  </p:childTnLst>
                                </p:cTn>
                              </p:par>
                            </p:childTnLst>
                          </p:cTn>
                        </p:par>
                      </p:childTnLst>
                    </p:cTn>
                  </p:par>
                  <p:par>
                    <p:cTn fill="hold" id="15">
                      <p:stCondLst>
                        <p:cond delay="indefinite"/>
                      </p:stCondLst>
                      <p:childTnLst>
                        <p:par>
                          <p:cTn fill="hold" id="16">
                            <p:stCondLst>
                              <p:cond delay="0"/>
                            </p:stCondLst>
                            <p:childTnLst>
                              <p:par>
                                <p:cTn fill="hold" id="17" nodeType="clickEffect" presetClass="entr" presetID="1" presetSubtype="0">
                                  <p:stCondLst>
                                    <p:cond delay="0"/>
                                  </p:stCondLst>
                                  <p:childTnLst>
                                    <p:set>
                                      <p:cBhvr>
                                        <p:cTn dur="1" fill="hold" id="18">
                                          <p:stCondLst>
                                            <p:cond delay="0"/>
                                          </p:stCondLst>
                                        </p:cTn>
                                        <p:tgtEl>
                                          <p:spTgt spid="9"/>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p:cNvSpPr>
            <a:spLocks noGrp="1"/>
          </p:cNvSpPr>
          <p:nvPr>
            <p:ph type="sldNum" sz="quarter" idx="12"/>
          </p:nvPr>
        </p:nvSpPr>
        <p:spPr/>
        <p:txBody>
          <a:bodyPr/>
          <a:lstStyle/>
          <a:p>
            <a:pPr>
              <a:defRPr/>
            </a:pPr>
            <a:fld id="{C3A25065-5B0B-4F4B-9D4C-A5E6969D7608}" type="slidenum">
              <a:rPr lang="en-US" smtClean="0"/>
              <a:pPr>
                <a:defRPr/>
              </a:pPr>
              <a:t>25</a:t>
            </a:fld>
            <a:endParaRPr lang="en-US"/>
          </a:p>
        </p:txBody>
      </p:sp>
      <p:pic>
        <p:nvPicPr>
          <p:cNvPr id="63491" name="Afbeelding 2" descr="IMG_4321_2.JPG"/>
          <p:cNvPicPr>
            <a:picLocks noChangeAspect="1"/>
          </p:cNvPicPr>
          <p:nvPr/>
        </p:nvPicPr>
        <p:blipFill>
          <a:blip r:embed="rId3"/>
          <a:srcRect/>
          <a:stretch>
            <a:fillRect/>
          </a:stretch>
        </p:blipFill>
        <p:spPr bwMode="auto">
          <a:xfrm>
            <a:off x="2987824" y="1095072"/>
            <a:ext cx="6528725" cy="4896544"/>
          </a:xfrm>
          <a:prstGeom prst="rect">
            <a:avLst/>
          </a:prstGeom>
          <a:noFill/>
          <a:ln w="9525">
            <a:noFill/>
            <a:miter lim="800000"/>
            <a:headEnd/>
            <a:tailEnd/>
          </a:ln>
          <a:scene3d>
            <a:camera prst="orthographicFront">
              <a:rot lat="0" lon="0" rev="16200000"/>
            </a:camera>
            <a:lightRig rig="threePt" dir="t"/>
          </a:scene3d>
        </p:spPr>
      </p:pic>
      <p:graphicFrame>
        <p:nvGraphicFramePr>
          <p:cNvPr id="4" name="Diagram 3">
            <a:extLst>
              <a:ext uri="{FF2B5EF4-FFF2-40B4-BE49-F238E27FC236}">
                <a16:creationId xmlns:a16="http://schemas.microsoft.com/office/drawing/2014/main" id="{BEE1F69B-629D-4659-9CA3-0D019D1C7354}"/>
              </a:ext>
            </a:extLst>
          </p:cNvPr>
          <p:cNvGraphicFramePr/>
          <p:nvPr/>
        </p:nvGraphicFramePr>
        <p:xfrm>
          <a:off x="-1044624" y="1397000"/>
          <a:ext cx="609600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dgm id="{A7A6D7C3-F796-4601-8D4A-166A79AADF57}"/>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graphicEl>
                                              <a:dgm id="{7424C704-58BF-459E-9D68-9447AC84BBFD}"/>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graphicEl>
                                              <a:dgm id="{C15914E4-4898-467D-A5DF-31738BDC0D45}"/>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graphicEl>
                                              <a:dgm id="{B95F4EE1-D562-4D29-91BE-631E47D3EC26}"/>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graphicEl>
                                              <a:dgm id="{DDE7295E-2652-45A3-9329-717CD9D97935}"/>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10000"/>
              </a:schemeClr>
            </a:gs>
            <a:gs pos="100000">
              <a:schemeClr val="bg2">
                <a:shade val="98000"/>
                <a:satMod val="110000"/>
                <a:lumMod val="86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92989FB-1024-49B7-BDF1-B3CE27D486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8001"/>
          </a:xfrm>
          <a:prstGeom prst="rect">
            <a:avLst/>
          </a:prstGeom>
          <a:solidFill>
            <a:srgbClr val="FFF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2BCC3390-9B0C-0CF6-AF27-B65B5C4727C2}"/>
              </a:ext>
            </a:extLst>
          </p:cNvPr>
          <p:cNvSpPr>
            <a:spLocks noGrp="1"/>
          </p:cNvSpPr>
          <p:nvPr>
            <p:ph type="title"/>
          </p:nvPr>
        </p:nvSpPr>
        <p:spPr>
          <a:xfrm>
            <a:off x="559671" y="1037967"/>
            <a:ext cx="2290568" cy="4709131"/>
          </a:xfrm>
        </p:spPr>
        <p:txBody>
          <a:bodyPr anchor="ctr">
            <a:normAutofit/>
          </a:bodyPr>
          <a:lstStyle/>
          <a:p>
            <a:r>
              <a:rPr lang="nl-NL" sz="2600" dirty="0">
                <a:solidFill>
                  <a:schemeClr val="accent1"/>
                </a:solidFill>
              </a:rPr>
              <a:t>Hechting bevorderen</a:t>
            </a:r>
            <a:br>
              <a:rPr lang="nl-NL" sz="2600" dirty="0">
                <a:solidFill>
                  <a:schemeClr val="accent1"/>
                </a:solidFill>
              </a:rPr>
            </a:br>
            <a:br>
              <a:rPr lang="nl-NL" sz="2600" dirty="0">
                <a:solidFill>
                  <a:schemeClr val="accent1"/>
                </a:solidFill>
              </a:rPr>
            </a:br>
            <a:br>
              <a:rPr lang="nl-NL" sz="2600" dirty="0">
                <a:solidFill>
                  <a:schemeClr val="accent1"/>
                </a:solidFill>
              </a:rPr>
            </a:br>
            <a:r>
              <a:rPr lang="nl-NL" sz="2600" dirty="0">
                <a:solidFill>
                  <a:schemeClr val="accent1"/>
                </a:solidFill>
              </a:rPr>
              <a:t>juist als aanleggen lastig is</a:t>
            </a:r>
          </a:p>
        </p:txBody>
      </p:sp>
      <p:sp>
        <p:nvSpPr>
          <p:cNvPr id="12" name="Rectangle 11">
            <a:extLst>
              <a:ext uri="{FF2B5EF4-FFF2-40B4-BE49-F238E27FC236}">
                <a16:creationId xmlns:a16="http://schemas.microsoft.com/office/drawing/2014/main" id="{DFEE959E-BF10-4204-9556-D1707088D4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900" y="457200"/>
            <a:ext cx="277749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l-NL"/>
          </a:p>
        </p:txBody>
      </p:sp>
      <p:sp>
        <p:nvSpPr>
          <p:cNvPr id="14" name="Rectangle 13">
            <a:extLst>
              <a:ext uri="{FF2B5EF4-FFF2-40B4-BE49-F238E27FC236}">
                <a16:creationId xmlns:a16="http://schemas.microsoft.com/office/drawing/2014/main" id="{DDD17B6A-CB37-4005-9681-A20AFCDC78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81372" y="457200"/>
            <a:ext cx="277749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l-NL"/>
          </a:p>
        </p:txBody>
      </p:sp>
      <p:sp>
        <p:nvSpPr>
          <p:cNvPr id="16" name="Rectangle 15">
            <a:extLst>
              <a:ext uri="{FF2B5EF4-FFF2-40B4-BE49-F238E27FC236}">
                <a16:creationId xmlns:a16="http://schemas.microsoft.com/office/drawing/2014/main" id="{3B7BBDE9-DAED-40B0-A640-503C918D1C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31610" y="453643"/>
            <a:ext cx="277749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l-NL"/>
          </a:p>
        </p:txBody>
      </p:sp>
      <p:sp>
        <p:nvSpPr>
          <p:cNvPr id="18" name="Rectangle 17">
            <a:extLst>
              <a:ext uri="{FF2B5EF4-FFF2-40B4-BE49-F238E27FC236}">
                <a16:creationId xmlns:a16="http://schemas.microsoft.com/office/drawing/2014/main" id="{7BC7EA7B-802E-41F4-8926-C4475287AA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85138" y="723898"/>
            <a:ext cx="5623962" cy="567690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l-NL"/>
          </a:p>
        </p:txBody>
      </p:sp>
      <p:sp>
        <p:nvSpPr>
          <p:cNvPr id="4" name="Tijdelijke aanduiding voor dianummer 3">
            <a:extLst>
              <a:ext uri="{FF2B5EF4-FFF2-40B4-BE49-F238E27FC236}">
                <a16:creationId xmlns:a16="http://schemas.microsoft.com/office/drawing/2014/main" id="{4E388C56-BE1A-33CA-9E53-2359E39779B2}"/>
              </a:ext>
            </a:extLst>
          </p:cNvPr>
          <p:cNvSpPr>
            <a:spLocks noGrp="1"/>
          </p:cNvSpPr>
          <p:nvPr>
            <p:ph type="sldNum" sz="quarter" idx="12"/>
          </p:nvPr>
        </p:nvSpPr>
        <p:spPr>
          <a:xfrm>
            <a:off x="559819" y="5956137"/>
            <a:ext cx="504975" cy="365125"/>
          </a:xfrm>
        </p:spPr>
        <p:txBody>
          <a:bodyPr>
            <a:normAutofit/>
          </a:bodyPr>
          <a:lstStyle/>
          <a:p>
            <a:pPr algn="l">
              <a:spcAft>
                <a:spcPts val="600"/>
              </a:spcAft>
              <a:defRPr/>
            </a:pPr>
            <a:fld id="{A52E9275-A6FA-1D4F-813C-F5A851CB7B58}" type="slidenum">
              <a:rPr lang="en-US">
                <a:solidFill>
                  <a:schemeClr val="accent1">
                    <a:lumMod val="75000"/>
                    <a:lumOff val="25000"/>
                  </a:schemeClr>
                </a:solidFill>
              </a:rPr>
              <a:pPr algn="l">
                <a:spcAft>
                  <a:spcPts val="600"/>
                </a:spcAft>
                <a:defRPr/>
              </a:pPr>
              <a:t>26</a:t>
            </a:fld>
            <a:endParaRPr lang="en-US">
              <a:solidFill>
                <a:schemeClr val="accent1">
                  <a:lumMod val="75000"/>
                  <a:lumOff val="25000"/>
                </a:schemeClr>
              </a:solidFill>
            </a:endParaRPr>
          </a:p>
        </p:txBody>
      </p:sp>
      <p:graphicFrame>
        <p:nvGraphicFramePr>
          <p:cNvPr id="6" name="Tijdelijke aanduiding voor tekst 2">
            <a:extLst>
              <a:ext uri="{FF2B5EF4-FFF2-40B4-BE49-F238E27FC236}">
                <a16:creationId xmlns:a16="http://schemas.microsoft.com/office/drawing/2014/main" id="{020B967B-CBD4-B20A-56F1-0254C00A4E1C}"/>
              </a:ext>
            </a:extLst>
          </p:cNvPr>
          <p:cNvGraphicFramePr>
            <a:graphicFrameLocks noGrp="1"/>
          </p:cNvGraphicFramePr>
          <p:nvPr>
            <p:ph idx="1"/>
            <p:extLst>
              <p:ext uri="{D42A27DB-BD31-4B8C-83A1-F6EECF244321}">
                <p14:modId xmlns:p14="http://schemas.microsoft.com/office/powerpoint/2010/main" val="2110673665"/>
              </p:ext>
            </p:extLst>
          </p:nvPr>
        </p:nvGraphicFramePr>
        <p:xfrm>
          <a:off x="3448828" y="1037967"/>
          <a:ext cx="5259278" cy="47091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95371831"/>
      </p:ext>
    </p:extLst>
  </p:cSld>
  <p:clrMapOvr>
    <a:overrideClrMapping bg1="dk1" tx1="lt1" bg2="dk2" tx2="lt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90FDF8C-72C2-55C7-C554-05C9065742D4}"/>
              </a:ext>
            </a:extLst>
          </p:cNvPr>
          <p:cNvSpPr>
            <a:spLocks noGrp="1"/>
          </p:cNvSpPr>
          <p:nvPr>
            <p:ph type="title"/>
          </p:nvPr>
        </p:nvSpPr>
        <p:spPr>
          <a:xfrm>
            <a:off x="581193" y="4633854"/>
            <a:ext cx="7989751" cy="1504844"/>
          </a:xfrm>
        </p:spPr>
        <p:txBody>
          <a:bodyPr/>
          <a:lstStyle/>
          <a:p>
            <a:r>
              <a:rPr lang="nl-NL" dirty="0">
                <a:solidFill>
                  <a:schemeClr val="bg1"/>
                </a:solidFill>
              </a:rPr>
              <a:t>Wat is te veel melk?</a:t>
            </a:r>
          </a:p>
        </p:txBody>
      </p:sp>
      <p:sp>
        <p:nvSpPr>
          <p:cNvPr id="3" name="Tijdelijke aanduiding voor tekst 2">
            <a:extLst>
              <a:ext uri="{FF2B5EF4-FFF2-40B4-BE49-F238E27FC236}">
                <a16:creationId xmlns:a16="http://schemas.microsoft.com/office/drawing/2014/main" id="{5CBA646E-985B-61AB-DF8D-C6A7D8A65C35}"/>
              </a:ext>
            </a:extLst>
          </p:cNvPr>
          <p:cNvSpPr>
            <a:spLocks noGrp="1"/>
          </p:cNvSpPr>
          <p:nvPr>
            <p:ph type="body" idx="1"/>
          </p:nvPr>
        </p:nvSpPr>
        <p:spPr/>
        <p:txBody>
          <a:bodyPr/>
          <a:lstStyle/>
          <a:p>
            <a:r>
              <a:rPr lang="nl-NL" dirty="0"/>
              <a:t>Veel moeilijker te </a:t>
            </a:r>
            <a:r>
              <a:rPr lang="nl-NL" dirty="0" err="1"/>
              <a:t>definieren</a:t>
            </a:r>
            <a:endParaRPr lang="nl-NL" dirty="0"/>
          </a:p>
        </p:txBody>
      </p:sp>
      <p:sp>
        <p:nvSpPr>
          <p:cNvPr id="4" name="Tijdelijke aanduiding voor dianummer 3">
            <a:extLst>
              <a:ext uri="{FF2B5EF4-FFF2-40B4-BE49-F238E27FC236}">
                <a16:creationId xmlns:a16="http://schemas.microsoft.com/office/drawing/2014/main" id="{EB47D461-C7AD-8B3C-27A7-A22F16B35603}"/>
              </a:ext>
            </a:extLst>
          </p:cNvPr>
          <p:cNvSpPr>
            <a:spLocks noGrp="1"/>
          </p:cNvSpPr>
          <p:nvPr>
            <p:ph type="sldNum" sz="quarter" idx="12"/>
          </p:nvPr>
        </p:nvSpPr>
        <p:spPr/>
        <p:txBody>
          <a:bodyPr/>
          <a:lstStyle/>
          <a:p>
            <a:pPr>
              <a:defRPr/>
            </a:pPr>
            <a:fld id="{A52E9275-A6FA-1D4F-813C-F5A851CB7B58}" type="slidenum">
              <a:rPr lang="en-US" smtClean="0"/>
              <a:pPr>
                <a:defRPr/>
              </a:pPr>
              <a:t>27</a:t>
            </a:fld>
            <a:endParaRPr lang="en-US"/>
          </a:p>
        </p:txBody>
      </p:sp>
      <p:graphicFrame>
        <p:nvGraphicFramePr>
          <p:cNvPr id="5" name="Diagram 4">
            <a:extLst>
              <a:ext uri="{FF2B5EF4-FFF2-40B4-BE49-F238E27FC236}">
                <a16:creationId xmlns:a16="http://schemas.microsoft.com/office/drawing/2014/main" id="{F2B61BBE-7966-8566-6458-3C1A23C5A174}"/>
              </a:ext>
            </a:extLst>
          </p:cNvPr>
          <p:cNvGraphicFramePr/>
          <p:nvPr/>
        </p:nvGraphicFramePr>
        <p:xfrm>
          <a:off x="791891" y="217712"/>
          <a:ext cx="8352928" cy="492426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959488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6ED8D44-D185-3055-E20A-C73F5965001D}"/>
              </a:ext>
            </a:extLst>
          </p:cNvPr>
          <p:cNvSpPr>
            <a:spLocks noGrp="1"/>
          </p:cNvSpPr>
          <p:nvPr>
            <p:ph type="title"/>
          </p:nvPr>
        </p:nvSpPr>
        <p:spPr>
          <a:xfrm>
            <a:off x="581194" y="3036573"/>
            <a:ext cx="5370010" cy="1504844"/>
          </a:xfrm>
        </p:spPr>
        <p:txBody>
          <a:bodyPr>
            <a:normAutofit/>
          </a:bodyPr>
          <a:lstStyle/>
          <a:p>
            <a:r>
              <a:rPr lang="nl-NL" sz="2800" dirty="0"/>
              <a:t>Wat kunnen we bieden bij de volgende</a:t>
            </a:r>
          </a:p>
        </p:txBody>
      </p:sp>
      <p:sp>
        <p:nvSpPr>
          <p:cNvPr id="3" name="Tijdelijke aanduiding voor inhoud 2">
            <a:extLst>
              <a:ext uri="{FF2B5EF4-FFF2-40B4-BE49-F238E27FC236}">
                <a16:creationId xmlns:a16="http://schemas.microsoft.com/office/drawing/2014/main" id="{66D318A1-6B50-7DF9-AE19-021B2747CF15}"/>
              </a:ext>
            </a:extLst>
          </p:cNvPr>
          <p:cNvSpPr>
            <a:spLocks noGrp="1"/>
          </p:cNvSpPr>
          <p:nvPr>
            <p:ph type="body" idx="1"/>
          </p:nvPr>
        </p:nvSpPr>
        <p:spPr/>
        <p:txBody>
          <a:bodyPr/>
          <a:lstStyle/>
          <a:p>
            <a:r>
              <a:rPr lang="nl-NL" dirty="0"/>
              <a:t>Als er echt heel veel melk was</a:t>
            </a:r>
          </a:p>
          <a:p>
            <a:endParaRPr lang="nl-NL" dirty="0"/>
          </a:p>
          <a:p>
            <a:endParaRPr lang="nl-NL" dirty="0"/>
          </a:p>
        </p:txBody>
      </p:sp>
      <p:sp>
        <p:nvSpPr>
          <p:cNvPr id="4" name="Tijdelijke aanduiding voor dianummer 3">
            <a:extLst>
              <a:ext uri="{FF2B5EF4-FFF2-40B4-BE49-F238E27FC236}">
                <a16:creationId xmlns:a16="http://schemas.microsoft.com/office/drawing/2014/main" id="{B80C9B13-CE66-AED7-833E-08EEFE92EA5B}"/>
              </a:ext>
            </a:extLst>
          </p:cNvPr>
          <p:cNvSpPr>
            <a:spLocks noGrp="1"/>
          </p:cNvSpPr>
          <p:nvPr>
            <p:ph type="sldNum" sz="quarter" idx="12"/>
          </p:nvPr>
        </p:nvSpPr>
        <p:spPr/>
        <p:txBody>
          <a:bodyPr/>
          <a:lstStyle/>
          <a:p>
            <a:pPr>
              <a:defRPr/>
            </a:pPr>
            <a:fld id="{3A8D0963-F151-994D-A792-FEAACE5A6BD3}" type="slidenum">
              <a:rPr lang="en-US" smtClean="0"/>
              <a:pPr>
                <a:defRPr/>
              </a:pPr>
              <a:t>28</a:t>
            </a:fld>
            <a:endParaRPr lang="en-US"/>
          </a:p>
        </p:txBody>
      </p:sp>
      <p:graphicFrame>
        <p:nvGraphicFramePr>
          <p:cNvPr id="5" name="Diagram 4">
            <a:extLst>
              <a:ext uri="{FF2B5EF4-FFF2-40B4-BE49-F238E27FC236}">
                <a16:creationId xmlns:a16="http://schemas.microsoft.com/office/drawing/2014/main" id="{5C1DA543-59FF-5666-4341-38B04E3CC095}"/>
              </a:ext>
            </a:extLst>
          </p:cNvPr>
          <p:cNvGraphicFramePr/>
          <p:nvPr/>
        </p:nvGraphicFramePr>
        <p:xfrm>
          <a:off x="395536" y="692696"/>
          <a:ext cx="8280920" cy="27363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Afbeelding 6">
            <a:extLst>
              <a:ext uri="{FF2B5EF4-FFF2-40B4-BE49-F238E27FC236}">
                <a16:creationId xmlns:a16="http://schemas.microsoft.com/office/drawing/2014/main" id="{89FA33E9-DA6F-9F8C-FE21-25AC69626028}"/>
              </a:ext>
            </a:extLst>
          </p:cNvPr>
          <p:cNvPicPr>
            <a:picLocks noChangeAspect="1"/>
          </p:cNvPicPr>
          <p:nvPr/>
        </p:nvPicPr>
        <p:blipFill>
          <a:blip r:embed="rId7"/>
          <a:stretch>
            <a:fillRect/>
          </a:stretch>
        </p:blipFill>
        <p:spPr>
          <a:xfrm>
            <a:off x="6228184" y="3820581"/>
            <a:ext cx="2619741" cy="2791215"/>
          </a:xfrm>
          <a:prstGeom prst="rect">
            <a:avLst/>
          </a:prstGeom>
        </p:spPr>
      </p:pic>
    </p:spTree>
    <p:extLst>
      <p:ext uri="{BB962C8B-B14F-4D97-AF65-F5344CB8AC3E}">
        <p14:creationId xmlns:p14="http://schemas.microsoft.com/office/powerpoint/2010/main" val="28421522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9">
            <a:extLst>
              <a:ext uri="{FF2B5EF4-FFF2-40B4-BE49-F238E27FC236}">
                <a16:creationId xmlns:a16="http://schemas.microsoft.com/office/drawing/2014/main" id="{6798E696-4BBA-46BE-AD86-F7E300B893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01363"/>
            <a:ext cx="9143999" cy="62566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11">
            <a:extLst>
              <a:ext uri="{FF2B5EF4-FFF2-40B4-BE49-F238E27FC236}">
                <a16:creationId xmlns:a16="http://schemas.microsoft.com/office/drawing/2014/main" id="{090B0CA3-C333-4560-9975-E31D1B7B92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31610" y="723899"/>
            <a:ext cx="2777490" cy="566666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l-NL"/>
          </a:p>
        </p:txBody>
      </p:sp>
      <p:sp>
        <p:nvSpPr>
          <p:cNvPr id="2" name="Titel 1">
            <a:extLst>
              <a:ext uri="{FF2B5EF4-FFF2-40B4-BE49-F238E27FC236}">
                <a16:creationId xmlns:a16="http://schemas.microsoft.com/office/drawing/2014/main" id="{DF9D2A0E-98EC-6CBC-142E-E7CEA5EEF776}"/>
              </a:ext>
            </a:extLst>
          </p:cNvPr>
          <p:cNvSpPr>
            <a:spLocks noGrp="1"/>
          </p:cNvSpPr>
          <p:nvPr>
            <p:ph type="title"/>
          </p:nvPr>
        </p:nvSpPr>
        <p:spPr>
          <a:xfrm>
            <a:off x="6277232" y="1037967"/>
            <a:ext cx="2290568" cy="4709131"/>
          </a:xfrm>
        </p:spPr>
        <p:txBody>
          <a:bodyPr anchor="ctr">
            <a:normAutofit/>
          </a:bodyPr>
          <a:lstStyle/>
          <a:p>
            <a:r>
              <a:rPr lang="nl-NL">
                <a:solidFill>
                  <a:srgbClr val="FFFEFF"/>
                </a:solidFill>
              </a:rPr>
              <a:t>Betrek de partners!</a:t>
            </a:r>
          </a:p>
        </p:txBody>
      </p:sp>
      <p:sp>
        <p:nvSpPr>
          <p:cNvPr id="4" name="Tijdelijke aanduiding voor dianummer 3">
            <a:extLst>
              <a:ext uri="{FF2B5EF4-FFF2-40B4-BE49-F238E27FC236}">
                <a16:creationId xmlns:a16="http://schemas.microsoft.com/office/drawing/2014/main" id="{82851B9D-D1DE-E365-A9D6-94A5C9E147F3}"/>
              </a:ext>
            </a:extLst>
          </p:cNvPr>
          <p:cNvSpPr>
            <a:spLocks noGrp="1"/>
          </p:cNvSpPr>
          <p:nvPr>
            <p:ph type="sldNum" sz="quarter" idx="12"/>
          </p:nvPr>
        </p:nvSpPr>
        <p:spPr>
          <a:xfrm>
            <a:off x="7918725" y="5956137"/>
            <a:ext cx="789381" cy="365125"/>
          </a:xfrm>
        </p:spPr>
        <p:txBody>
          <a:bodyPr>
            <a:normAutofit/>
          </a:bodyPr>
          <a:lstStyle/>
          <a:p>
            <a:pPr>
              <a:spcAft>
                <a:spcPts val="600"/>
              </a:spcAft>
              <a:defRPr/>
            </a:pPr>
            <a:fld id="{3A8D0963-F151-994D-A792-FEAACE5A6BD3}" type="slidenum">
              <a:rPr lang="en-US">
                <a:solidFill>
                  <a:schemeClr val="accent1">
                    <a:lumMod val="75000"/>
                    <a:lumOff val="25000"/>
                  </a:schemeClr>
                </a:solidFill>
              </a:rPr>
              <a:pPr>
                <a:spcAft>
                  <a:spcPts val="600"/>
                </a:spcAft>
                <a:defRPr/>
              </a:pPr>
              <a:t>29</a:t>
            </a:fld>
            <a:endParaRPr lang="en-US">
              <a:solidFill>
                <a:schemeClr val="accent1">
                  <a:lumMod val="75000"/>
                  <a:lumOff val="25000"/>
                </a:schemeClr>
              </a:solidFill>
            </a:endParaRPr>
          </a:p>
        </p:txBody>
      </p:sp>
      <p:graphicFrame>
        <p:nvGraphicFramePr>
          <p:cNvPr id="31" name="Tijdelijke aanduiding voor inhoud 2">
            <a:extLst>
              <a:ext uri="{FF2B5EF4-FFF2-40B4-BE49-F238E27FC236}">
                <a16:creationId xmlns:a16="http://schemas.microsoft.com/office/drawing/2014/main" id="{DA020175-4ED4-5ABF-105B-39BAA62472DA}"/>
              </a:ext>
            </a:extLst>
          </p:cNvPr>
          <p:cNvGraphicFramePr>
            <a:graphicFrameLocks noGrp="1"/>
          </p:cNvGraphicFramePr>
          <p:nvPr>
            <p:ph idx="1"/>
            <p:extLst>
              <p:ext uri="{D42A27DB-BD31-4B8C-83A1-F6EECF244321}">
                <p14:modId xmlns:p14="http://schemas.microsoft.com/office/powerpoint/2010/main" val="2487153135"/>
              </p:ext>
            </p:extLst>
          </p:nvPr>
        </p:nvGraphicFramePr>
        <p:xfrm>
          <a:off x="364524" y="1037967"/>
          <a:ext cx="5259278" cy="47091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03587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4">
            <a:extLst>
              <a:ext uri="{FF2B5EF4-FFF2-40B4-BE49-F238E27FC236}">
                <a16:creationId xmlns:a16="http://schemas.microsoft.com/office/drawing/2014/main" id="{18A0B39D-673D-47DB-AF94-2D15174D5D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900" y="457200"/>
            <a:ext cx="277749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l-NL"/>
          </a:p>
        </p:txBody>
      </p:sp>
      <p:sp>
        <p:nvSpPr>
          <p:cNvPr id="14" name="Rectangle 16">
            <a:extLst>
              <a:ext uri="{FF2B5EF4-FFF2-40B4-BE49-F238E27FC236}">
                <a16:creationId xmlns:a16="http://schemas.microsoft.com/office/drawing/2014/main" id="{0BBAAC85-3967-456F-858E-A7B6600769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31610" y="453643"/>
            <a:ext cx="277749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l-NL"/>
          </a:p>
        </p:txBody>
      </p:sp>
      <p:sp>
        <p:nvSpPr>
          <p:cNvPr id="16" name="Rectangle 18">
            <a:extLst>
              <a:ext uri="{FF2B5EF4-FFF2-40B4-BE49-F238E27FC236}">
                <a16:creationId xmlns:a16="http://schemas.microsoft.com/office/drawing/2014/main" id="{56124464-57E5-400F-B084-340F5F0E33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81372" y="457200"/>
            <a:ext cx="277749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l-NL"/>
          </a:p>
        </p:txBody>
      </p:sp>
      <p:sp>
        <p:nvSpPr>
          <p:cNvPr id="18" name="Rectangle 20">
            <a:extLst>
              <a:ext uri="{FF2B5EF4-FFF2-40B4-BE49-F238E27FC236}">
                <a16:creationId xmlns:a16="http://schemas.microsoft.com/office/drawing/2014/main" id="{B975B959-703A-4CBD-B6B4-87EFD5C40B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900" y="3085765"/>
            <a:ext cx="8447150"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l-NL"/>
          </a:p>
        </p:txBody>
      </p:sp>
      <p:sp>
        <p:nvSpPr>
          <p:cNvPr id="2" name="Titel 1">
            <a:extLst>
              <a:ext uri="{FF2B5EF4-FFF2-40B4-BE49-F238E27FC236}">
                <a16:creationId xmlns:a16="http://schemas.microsoft.com/office/drawing/2014/main" id="{0A56FF1C-A60D-A515-B3CA-C5A669DB8225}"/>
              </a:ext>
            </a:extLst>
          </p:cNvPr>
          <p:cNvSpPr>
            <a:spLocks noGrp="1"/>
          </p:cNvSpPr>
          <p:nvPr>
            <p:ph type="title"/>
          </p:nvPr>
        </p:nvSpPr>
        <p:spPr>
          <a:xfrm>
            <a:off x="435893" y="4610099"/>
            <a:ext cx="8245162" cy="1066801"/>
          </a:xfrm>
        </p:spPr>
        <p:txBody>
          <a:bodyPr vert="horz" lIns="91440" tIns="45720" rIns="91440" bIns="45720" rtlCol="0" anchor="b">
            <a:normAutofit/>
          </a:bodyPr>
          <a:lstStyle/>
          <a:p>
            <a:pPr>
              <a:lnSpc>
                <a:spcPct val="90000"/>
              </a:lnSpc>
            </a:pPr>
            <a:r>
              <a:rPr lang="en-US" sz="3100" dirty="0" err="1">
                <a:solidFill>
                  <a:schemeClr val="bg1"/>
                </a:solidFill>
              </a:rPr>
              <a:t>Eerder</a:t>
            </a:r>
            <a:r>
              <a:rPr lang="en-US" sz="3100" dirty="0">
                <a:solidFill>
                  <a:schemeClr val="bg1"/>
                </a:solidFill>
              </a:rPr>
              <a:t> dan </a:t>
            </a:r>
            <a:r>
              <a:rPr lang="en-US" sz="3100" dirty="0" err="1">
                <a:solidFill>
                  <a:schemeClr val="bg1"/>
                </a:solidFill>
              </a:rPr>
              <a:t>deze</a:t>
            </a:r>
            <a:r>
              <a:rPr lang="en-US" sz="3100" dirty="0">
                <a:solidFill>
                  <a:schemeClr val="bg1"/>
                </a:solidFill>
              </a:rPr>
              <a:t> </a:t>
            </a:r>
            <a:r>
              <a:rPr lang="en-US" sz="3100" dirty="0" err="1">
                <a:solidFill>
                  <a:schemeClr val="bg1"/>
                </a:solidFill>
              </a:rPr>
              <a:t>moeder</a:t>
            </a:r>
            <a:r>
              <a:rPr lang="en-US" sz="3100" dirty="0">
                <a:solidFill>
                  <a:schemeClr val="bg1"/>
                </a:solidFill>
              </a:rPr>
              <a:t> </a:t>
            </a:r>
            <a:r>
              <a:rPr lang="en-US" sz="3100" dirty="0" err="1">
                <a:solidFill>
                  <a:schemeClr val="bg1"/>
                </a:solidFill>
              </a:rPr>
              <a:t>wilde</a:t>
            </a:r>
            <a:r>
              <a:rPr lang="en-US" sz="3100" dirty="0">
                <a:solidFill>
                  <a:schemeClr val="bg1"/>
                </a:solidFill>
              </a:rPr>
              <a:t> </a:t>
            </a:r>
            <a:r>
              <a:rPr lang="en-US" sz="3100" dirty="0" err="1">
                <a:solidFill>
                  <a:schemeClr val="bg1"/>
                </a:solidFill>
              </a:rPr>
              <a:t>en</a:t>
            </a:r>
            <a:r>
              <a:rPr lang="en-US" sz="3100" dirty="0">
                <a:solidFill>
                  <a:schemeClr val="bg1"/>
                </a:solidFill>
              </a:rPr>
              <a:t>/of op </a:t>
            </a:r>
            <a:r>
              <a:rPr lang="en-US" sz="3100" dirty="0" err="1">
                <a:solidFill>
                  <a:schemeClr val="bg1"/>
                </a:solidFill>
              </a:rPr>
              <a:t>dit</a:t>
            </a:r>
            <a:r>
              <a:rPr lang="en-US" sz="3100" dirty="0">
                <a:solidFill>
                  <a:schemeClr val="bg1"/>
                </a:solidFill>
              </a:rPr>
              <a:t> moment </a:t>
            </a:r>
            <a:r>
              <a:rPr lang="en-US" sz="3100" dirty="0" err="1">
                <a:solidFill>
                  <a:schemeClr val="bg1"/>
                </a:solidFill>
              </a:rPr>
              <a:t>gewild</a:t>
            </a:r>
            <a:r>
              <a:rPr lang="en-US" sz="3100" dirty="0">
                <a:solidFill>
                  <a:schemeClr val="bg1"/>
                </a:solidFill>
              </a:rPr>
              <a:t> </a:t>
            </a:r>
            <a:r>
              <a:rPr lang="en-US" sz="3100" dirty="0" err="1">
                <a:solidFill>
                  <a:schemeClr val="bg1"/>
                </a:solidFill>
              </a:rPr>
              <a:t>zou</a:t>
            </a:r>
            <a:r>
              <a:rPr lang="en-US" sz="3100" dirty="0">
                <a:solidFill>
                  <a:schemeClr val="bg1"/>
                </a:solidFill>
              </a:rPr>
              <a:t> </a:t>
            </a:r>
            <a:r>
              <a:rPr lang="en-US" sz="3100" dirty="0" err="1">
                <a:solidFill>
                  <a:schemeClr val="bg1"/>
                </a:solidFill>
              </a:rPr>
              <a:t>hebben</a:t>
            </a:r>
            <a:endParaRPr lang="en-US" sz="3100" dirty="0">
              <a:solidFill>
                <a:schemeClr val="bg1"/>
              </a:solidFill>
            </a:endParaRPr>
          </a:p>
        </p:txBody>
      </p:sp>
      <p:sp>
        <p:nvSpPr>
          <p:cNvPr id="3" name="Tijdelijke aanduiding voor tekst 2">
            <a:extLst>
              <a:ext uri="{FF2B5EF4-FFF2-40B4-BE49-F238E27FC236}">
                <a16:creationId xmlns:a16="http://schemas.microsoft.com/office/drawing/2014/main" id="{314D9F3F-B87A-E1B8-3AAE-95EA565EC25A}"/>
              </a:ext>
            </a:extLst>
          </p:cNvPr>
          <p:cNvSpPr>
            <a:spLocks noGrp="1"/>
          </p:cNvSpPr>
          <p:nvPr>
            <p:ph type="body" idx="1"/>
          </p:nvPr>
        </p:nvSpPr>
        <p:spPr>
          <a:xfrm>
            <a:off x="435895" y="5697215"/>
            <a:ext cx="8245160" cy="525565"/>
          </a:xfrm>
        </p:spPr>
        <p:txBody>
          <a:bodyPr vert="horz" lIns="91440" tIns="45720" rIns="91440" bIns="45720" rtlCol="0" anchor="t">
            <a:normAutofit/>
          </a:bodyPr>
          <a:lstStyle/>
          <a:p>
            <a:r>
              <a:rPr lang="en-US" sz="1600" dirty="0">
                <a:solidFill>
                  <a:schemeClr val="bg1"/>
                </a:solidFill>
              </a:rPr>
              <a:t>Wat is </a:t>
            </a:r>
            <a:r>
              <a:rPr lang="en-US" sz="1600" dirty="0" err="1">
                <a:solidFill>
                  <a:schemeClr val="bg1"/>
                </a:solidFill>
              </a:rPr>
              <a:t>dat</a:t>
            </a:r>
            <a:r>
              <a:rPr lang="en-US" sz="1600" dirty="0">
                <a:solidFill>
                  <a:schemeClr val="bg1"/>
                </a:solidFill>
              </a:rPr>
              <a:t>: </a:t>
            </a:r>
            <a:r>
              <a:rPr lang="en-US" sz="1600" dirty="0" err="1">
                <a:solidFill>
                  <a:schemeClr val="bg1"/>
                </a:solidFill>
              </a:rPr>
              <a:t>Voortijdig</a:t>
            </a:r>
            <a:r>
              <a:rPr lang="en-US" sz="1600" dirty="0">
                <a:solidFill>
                  <a:schemeClr val="bg1"/>
                </a:solidFill>
              </a:rPr>
              <a:t> </a:t>
            </a:r>
            <a:r>
              <a:rPr lang="en-US" sz="1600" dirty="0" err="1">
                <a:solidFill>
                  <a:schemeClr val="bg1"/>
                </a:solidFill>
              </a:rPr>
              <a:t>stoppen</a:t>
            </a:r>
            <a:r>
              <a:rPr lang="en-US" sz="1600" dirty="0">
                <a:solidFill>
                  <a:schemeClr val="bg1"/>
                </a:solidFill>
              </a:rPr>
              <a:t> met </a:t>
            </a:r>
            <a:r>
              <a:rPr lang="en-US" sz="1600" dirty="0" err="1">
                <a:solidFill>
                  <a:schemeClr val="bg1"/>
                </a:solidFill>
              </a:rPr>
              <a:t>borstvoeding</a:t>
            </a:r>
            <a:endParaRPr lang="en-US" sz="1600" dirty="0">
              <a:solidFill>
                <a:schemeClr val="bg1"/>
              </a:solidFill>
            </a:endParaRPr>
          </a:p>
        </p:txBody>
      </p:sp>
      <p:sp>
        <p:nvSpPr>
          <p:cNvPr id="20" name="Rectangle 22">
            <a:extLst>
              <a:ext uri="{FF2B5EF4-FFF2-40B4-BE49-F238E27FC236}">
                <a16:creationId xmlns:a16="http://schemas.microsoft.com/office/drawing/2014/main" id="{9A307B0E-6347-4324-8857-0E4CC5BA0E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81372" y="457200"/>
            <a:ext cx="2777490" cy="91440"/>
          </a:xfrm>
          <a:prstGeom prst="rect">
            <a:avLst/>
          </a:prstGeom>
          <a:solidFill>
            <a:srgbClr val="F8AF63"/>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l-NL"/>
          </a:p>
        </p:txBody>
      </p:sp>
      <p:sp useBgFill="1">
        <p:nvSpPr>
          <p:cNvPr id="22" name="Rectangle 24">
            <a:extLst>
              <a:ext uri="{FF2B5EF4-FFF2-40B4-BE49-F238E27FC236}">
                <a16:creationId xmlns:a16="http://schemas.microsoft.com/office/drawing/2014/main" id="{BE18609C-4A9D-43F8-92EE-7FE824AF6E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23900"/>
            <a:ext cx="9144000" cy="370817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6">
            <a:extLst>
              <a:ext uri="{FF2B5EF4-FFF2-40B4-BE49-F238E27FC236}">
                <a16:creationId xmlns:a16="http://schemas.microsoft.com/office/drawing/2014/main" id="{06FA3AF4-F031-47FE-9E8F-46C163F4A0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0794" y="641102"/>
            <a:ext cx="2750058" cy="3698516"/>
          </a:xfrm>
          <a:prstGeom prst="rect">
            <a:avLst/>
          </a:pr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8">
            <a:extLst>
              <a:ext uri="{FF2B5EF4-FFF2-40B4-BE49-F238E27FC236}">
                <a16:creationId xmlns:a16="http://schemas.microsoft.com/office/drawing/2014/main" id="{87CE3C25-B6F1-4550-9977-DD6FC0EECF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86528" y="642071"/>
            <a:ext cx="5606415" cy="3701443"/>
          </a:xfrm>
          <a:prstGeom prst="rect">
            <a:avLst/>
          </a:pr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437AA1ED-9ED7-4ECC-B17A-C8FD3F7768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36495" y="4432079"/>
            <a:ext cx="62798" cy="196077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jdelijke aanduiding voor dianummer 3">
            <a:extLst>
              <a:ext uri="{FF2B5EF4-FFF2-40B4-BE49-F238E27FC236}">
                <a16:creationId xmlns:a16="http://schemas.microsoft.com/office/drawing/2014/main" id="{9E28CC1A-3579-0BA1-9530-17547457FF96}"/>
              </a:ext>
            </a:extLst>
          </p:cNvPr>
          <p:cNvSpPr>
            <a:spLocks noGrp="1"/>
          </p:cNvSpPr>
          <p:nvPr>
            <p:ph type="sldNum" sz="quarter" idx="12"/>
          </p:nvPr>
        </p:nvSpPr>
        <p:spPr>
          <a:xfrm>
            <a:off x="7918725" y="6400800"/>
            <a:ext cx="762330" cy="365125"/>
          </a:xfrm>
        </p:spPr>
        <p:txBody>
          <a:bodyPr vert="horz" lIns="91440" tIns="45720" rIns="91440" bIns="45720" rtlCol="0" anchor="ctr">
            <a:normAutofit/>
          </a:bodyPr>
          <a:lstStyle/>
          <a:p>
            <a:pPr defTabSz="457200">
              <a:spcAft>
                <a:spcPts val="600"/>
              </a:spcAft>
              <a:defRPr/>
            </a:pPr>
            <a:fld id="{A52E9275-A6FA-1D4F-813C-F5A851CB7B58}" type="slidenum">
              <a:rPr lang="en-US" smtClean="0">
                <a:latin typeface="+mn-lt"/>
              </a:rPr>
              <a:pPr defTabSz="457200">
                <a:spcAft>
                  <a:spcPts val="600"/>
                </a:spcAft>
                <a:defRPr/>
              </a:pPr>
              <a:t>3</a:t>
            </a:fld>
            <a:endParaRPr lang="en-US">
              <a:latin typeface="+mn-lt"/>
            </a:endParaRPr>
          </a:p>
        </p:txBody>
      </p:sp>
      <p:pic>
        <p:nvPicPr>
          <p:cNvPr id="28" name="Afbeelding 27">
            <a:extLst>
              <a:ext uri="{FF2B5EF4-FFF2-40B4-BE49-F238E27FC236}">
                <a16:creationId xmlns:a16="http://schemas.microsoft.com/office/drawing/2014/main" id="{EFAFC678-3D59-E3A8-C5AE-2220B48424F0}"/>
              </a:ext>
            </a:extLst>
          </p:cNvPr>
          <p:cNvPicPr>
            <a:picLocks noChangeAspect="1"/>
          </p:cNvPicPr>
          <p:nvPr/>
        </p:nvPicPr>
        <p:blipFill>
          <a:blip r:embed="rId3"/>
          <a:stretch>
            <a:fillRect/>
          </a:stretch>
        </p:blipFill>
        <p:spPr>
          <a:xfrm>
            <a:off x="5830518" y="645628"/>
            <a:ext cx="2750058" cy="3440629"/>
          </a:xfrm>
          <a:prstGeom prst="rect">
            <a:avLst/>
          </a:prstGeom>
        </p:spPr>
      </p:pic>
      <p:pic>
        <p:nvPicPr>
          <p:cNvPr id="10" name="Afbeelding 9">
            <a:extLst>
              <a:ext uri="{FF2B5EF4-FFF2-40B4-BE49-F238E27FC236}">
                <a16:creationId xmlns:a16="http://schemas.microsoft.com/office/drawing/2014/main" id="{C7AB614A-AECF-3FE4-2498-4F100C30E5C2}"/>
              </a:ext>
            </a:extLst>
          </p:cNvPr>
          <p:cNvPicPr>
            <a:picLocks noChangeAspect="1"/>
          </p:cNvPicPr>
          <p:nvPr/>
        </p:nvPicPr>
        <p:blipFill>
          <a:blip r:embed="rId4"/>
          <a:stretch>
            <a:fillRect/>
          </a:stretch>
        </p:blipFill>
        <p:spPr>
          <a:xfrm>
            <a:off x="601473" y="974331"/>
            <a:ext cx="2220816" cy="3042215"/>
          </a:xfrm>
          <a:prstGeom prst="rect">
            <a:avLst/>
          </a:prstGeom>
        </p:spPr>
      </p:pic>
      <p:pic>
        <p:nvPicPr>
          <p:cNvPr id="8" name="Afbeelding 7">
            <a:extLst>
              <a:ext uri="{FF2B5EF4-FFF2-40B4-BE49-F238E27FC236}">
                <a16:creationId xmlns:a16="http://schemas.microsoft.com/office/drawing/2014/main" id="{1FD496D1-439F-42A6-860C-FBF6D2901F37}"/>
              </a:ext>
            </a:extLst>
          </p:cNvPr>
          <p:cNvPicPr>
            <a:picLocks noChangeAspect="1"/>
          </p:cNvPicPr>
          <p:nvPr/>
        </p:nvPicPr>
        <p:blipFill>
          <a:blip r:embed="rId5"/>
          <a:srcRect/>
          <a:stretch/>
        </p:blipFill>
        <p:spPr>
          <a:xfrm>
            <a:off x="20811" y="545880"/>
            <a:ext cx="9098610" cy="3622331"/>
          </a:xfrm>
          <a:prstGeom prst="rect">
            <a:avLst/>
          </a:prstGeom>
        </p:spPr>
      </p:pic>
    </p:spTree>
    <p:extLst>
      <p:ext uri="{BB962C8B-B14F-4D97-AF65-F5344CB8AC3E}">
        <p14:creationId xmlns:p14="http://schemas.microsoft.com/office/powerpoint/2010/main" val="402224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6C82799B-0455-C6F3-EA64-262D31FF4FC4}"/>
              </a:ext>
            </a:extLst>
          </p:cNvPr>
          <p:cNvSpPr>
            <a:spLocks noGrp="1"/>
          </p:cNvSpPr>
          <p:nvPr>
            <p:ph type="sldNum" sz="quarter" idx="12"/>
          </p:nvPr>
        </p:nvSpPr>
        <p:spPr/>
        <p:txBody>
          <a:bodyPr/>
          <a:lstStyle/>
          <a:p>
            <a:pPr>
              <a:defRPr/>
            </a:pPr>
            <a:fld id="{3A8D0963-F151-994D-A792-FEAACE5A6BD3}" type="slidenum">
              <a:rPr lang="en-US" smtClean="0"/>
              <a:pPr>
                <a:defRPr/>
              </a:pPr>
              <a:t>30</a:t>
            </a:fld>
            <a:endParaRPr lang="en-US"/>
          </a:p>
        </p:txBody>
      </p:sp>
      <p:graphicFrame>
        <p:nvGraphicFramePr>
          <p:cNvPr id="5" name="Tijdelijke aanduiding voor inhoud 4">
            <a:extLst>
              <a:ext uri="{FF2B5EF4-FFF2-40B4-BE49-F238E27FC236}">
                <a16:creationId xmlns:a16="http://schemas.microsoft.com/office/drawing/2014/main" id="{1D43DB17-B7F6-30B2-A222-99031C8DAC5E}"/>
              </a:ext>
            </a:extLst>
          </p:cNvPr>
          <p:cNvGraphicFramePr>
            <a:graphicFrameLocks noGrp="1"/>
          </p:cNvGraphicFramePr>
          <p:nvPr>
            <p:ph idx="4294967295"/>
            <p:extLst>
              <p:ext uri="{D42A27DB-BD31-4B8C-83A1-F6EECF244321}">
                <p14:modId xmlns:p14="http://schemas.microsoft.com/office/powerpoint/2010/main" val="2641289142"/>
              </p:ext>
            </p:extLst>
          </p:nvPr>
        </p:nvGraphicFramePr>
        <p:xfrm>
          <a:off x="0" y="620688"/>
          <a:ext cx="9108504" cy="62293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933620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06F59C9-6E0C-0CB6-0BED-55D68633689E}"/>
              </a:ext>
            </a:extLst>
          </p:cNvPr>
          <p:cNvSpPr>
            <a:spLocks noGrp="1"/>
          </p:cNvSpPr>
          <p:nvPr>
            <p:ph type="title"/>
          </p:nvPr>
        </p:nvSpPr>
        <p:spPr/>
        <p:txBody>
          <a:bodyPr/>
          <a:lstStyle/>
          <a:p>
            <a:r>
              <a:rPr lang="nl-NL" dirty="0"/>
              <a:t>Preventie:</a:t>
            </a:r>
            <a:br>
              <a:rPr lang="nl-NL" dirty="0"/>
            </a:br>
            <a:r>
              <a:rPr lang="nl-NL" dirty="0"/>
              <a:t>begin met vragen en luisteren</a:t>
            </a:r>
          </a:p>
        </p:txBody>
      </p:sp>
      <p:sp>
        <p:nvSpPr>
          <p:cNvPr id="3" name="Tijdelijke aanduiding voor tekst 2">
            <a:extLst>
              <a:ext uri="{FF2B5EF4-FFF2-40B4-BE49-F238E27FC236}">
                <a16:creationId xmlns:a16="http://schemas.microsoft.com/office/drawing/2014/main" id="{AFC25A2C-E79E-93BB-F003-DDED75831460}"/>
              </a:ext>
            </a:extLst>
          </p:cNvPr>
          <p:cNvSpPr>
            <a:spLocks noGrp="1"/>
          </p:cNvSpPr>
          <p:nvPr>
            <p:ph type="body" idx="1"/>
          </p:nvPr>
        </p:nvSpPr>
        <p:spPr/>
        <p:txBody>
          <a:bodyPr/>
          <a:lstStyle/>
          <a:p>
            <a:r>
              <a:rPr lang="nl-NL" dirty="0"/>
              <a:t>Liefst al voor de volgende bevalling</a:t>
            </a:r>
          </a:p>
        </p:txBody>
      </p:sp>
      <p:sp>
        <p:nvSpPr>
          <p:cNvPr id="4" name="Tijdelijke aanduiding voor dianummer 3">
            <a:extLst>
              <a:ext uri="{FF2B5EF4-FFF2-40B4-BE49-F238E27FC236}">
                <a16:creationId xmlns:a16="http://schemas.microsoft.com/office/drawing/2014/main" id="{386EB1A5-62D6-5C26-201A-AE87E294DE92}"/>
              </a:ext>
            </a:extLst>
          </p:cNvPr>
          <p:cNvSpPr>
            <a:spLocks noGrp="1"/>
          </p:cNvSpPr>
          <p:nvPr>
            <p:ph type="sldNum" sz="quarter" idx="12"/>
          </p:nvPr>
        </p:nvSpPr>
        <p:spPr/>
        <p:txBody>
          <a:bodyPr/>
          <a:lstStyle/>
          <a:p>
            <a:pPr>
              <a:defRPr/>
            </a:pPr>
            <a:fld id="{A52E9275-A6FA-1D4F-813C-F5A851CB7B58}" type="slidenum">
              <a:rPr lang="en-US" smtClean="0"/>
              <a:pPr>
                <a:defRPr/>
              </a:pPr>
              <a:t>31</a:t>
            </a:fld>
            <a:endParaRPr lang="en-US"/>
          </a:p>
        </p:txBody>
      </p:sp>
      <p:sp>
        <p:nvSpPr>
          <p:cNvPr id="5" name="Rechthoek 4">
            <a:extLst>
              <a:ext uri="{FF2B5EF4-FFF2-40B4-BE49-F238E27FC236}">
                <a16:creationId xmlns:a16="http://schemas.microsoft.com/office/drawing/2014/main" id="{5A0EA509-1913-DB7D-8A13-091156249453}"/>
              </a:ext>
            </a:extLst>
          </p:cNvPr>
          <p:cNvSpPr/>
          <p:nvPr/>
        </p:nvSpPr>
        <p:spPr>
          <a:xfrm>
            <a:off x="1907704" y="1268760"/>
            <a:ext cx="2088232" cy="194421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Ovaal 5">
            <a:extLst>
              <a:ext uri="{FF2B5EF4-FFF2-40B4-BE49-F238E27FC236}">
                <a16:creationId xmlns:a16="http://schemas.microsoft.com/office/drawing/2014/main" id="{E5F5F134-DD39-118F-568D-D8716349C936}"/>
              </a:ext>
            </a:extLst>
          </p:cNvPr>
          <p:cNvSpPr/>
          <p:nvPr/>
        </p:nvSpPr>
        <p:spPr>
          <a:xfrm>
            <a:off x="4283968" y="588047"/>
            <a:ext cx="1944216" cy="187220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Gelijkbenige driehoek 6">
            <a:extLst>
              <a:ext uri="{FF2B5EF4-FFF2-40B4-BE49-F238E27FC236}">
                <a16:creationId xmlns:a16="http://schemas.microsoft.com/office/drawing/2014/main" id="{F0D5E2B9-1889-C623-FE09-DB4402B7DA08}"/>
              </a:ext>
            </a:extLst>
          </p:cNvPr>
          <p:cNvSpPr/>
          <p:nvPr/>
        </p:nvSpPr>
        <p:spPr>
          <a:xfrm rot="19546800">
            <a:off x="5984362" y="1721135"/>
            <a:ext cx="2232248" cy="1504844"/>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8796990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8BED655-2EC5-4704-ADD4-A91564533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900" y="457200"/>
            <a:ext cx="277749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l-NL"/>
          </a:p>
        </p:txBody>
      </p:sp>
      <p:sp>
        <p:nvSpPr>
          <p:cNvPr id="13" name="Rectangle 12">
            <a:extLst>
              <a:ext uri="{FF2B5EF4-FFF2-40B4-BE49-F238E27FC236}">
                <a16:creationId xmlns:a16="http://schemas.microsoft.com/office/drawing/2014/main" id="{CBA419E7-4B43-4FA7-846D-76D394A32F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31610" y="453643"/>
            <a:ext cx="277749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l-NL"/>
          </a:p>
        </p:txBody>
      </p:sp>
      <p:sp>
        <p:nvSpPr>
          <p:cNvPr id="15" name="Rectangle 14">
            <a:extLst>
              <a:ext uri="{FF2B5EF4-FFF2-40B4-BE49-F238E27FC236}">
                <a16:creationId xmlns:a16="http://schemas.microsoft.com/office/drawing/2014/main" id="{F7D34090-8F5C-4A49-8452-7328D66324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81372" y="457200"/>
            <a:ext cx="277749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l-NL"/>
          </a:p>
        </p:txBody>
      </p:sp>
      <p:sp>
        <p:nvSpPr>
          <p:cNvPr id="17" name="Rectangle 16">
            <a:extLst>
              <a:ext uri="{FF2B5EF4-FFF2-40B4-BE49-F238E27FC236}">
                <a16:creationId xmlns:a16="http://schemas.microsoft.com/office/drawing/2014/main" id="{1B55B7B2-03F9-46F2-AE7C-2AC5156F40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900" y="3085765"/>
            <a:ext cx="8447150"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l-NL"/>
          </a:p>
        </p:txBody>
      </p:sp>
      <p:sp>
        <p:nvSpPr>
          <p:cNvPr id="19" name="Rectangle 18">
            <a:extLst>
              <a:ext uri="{FF2B5EF4-FFF2-40B4-BE49-F238E27FC236}">
                <a16:creationId xmlns:a16="http://schemas.microsoft.com/office/drawing/2014/main" id="{E08D4B6A-8113-4DFB-B82E-B60CAC8E0A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1" name="Rectangle 20">
            <a:extLst>
              <a:ext uri="{FF2B5EF4-FFF2-40B4-BE49-F238E27FC236}">
                <a16:creationId xmlns:a16="http://schemas.microsoft.com/office/drawing/2014/main" id="{9822E561-F97C-4CBB-A9A6-A6BF6317BC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l-NL"/>
          </a:p>
        </p:txBody>
      </p:sp>
      <p:pic>
        <p:nvPicPr>
          <p:cNvPr id="6" name="Afbeelding 5">
            <a:extLst>
              <a:ext uri="{FF2B5EF4-FFF2-40B4-BE49-F238E27FC236}">
                <a16:creationId xmlns:a16="http://schemas.microsoft.com/office/drawing/2014/main" id="{3CCBC0EB-2AB4-1930-A2BC-9BB715315D17}"/>
              </a:ext>
            </a:extLst>
          </p:cNvPr>
          <p:cNvPicPr>
            <a:picLocks noChangeAspect="1"/>
          </p:cNvPicPr>
          <p:nvPr/>
        </p:nvPicPr>
        <p:blipFill>
          <a:blip r:embed="rId2"/>
          <a:srcRect l="3827" r="3827"/>
          <a:stretch/>
        </p:blipFill>
        <p:spPr>
          <a:xfrm>
            <a:off x="3490721" y="457200"/>
            <a:ext cx="5314613" cy="5899650"/>
          </a:xfrm>
          <a:prstGeom prst="rect">
            <a:avLst/>
          </a:prstGeom>
        </p:spPr>
      </p:pic>
      <p:sp>
        <p:nvSpPr>
          <p:cNvPr id="4" name="Tijdelijke aanduiding voor dianummer 3">
            <a:extLst>
              <a:ext uri="{FF2B5EF4-FFF2-40B4-BE49-F238E27FC236}">
                <a16:creationId xmlns:a16="http://schemas.microsoft.com/office/drawing/2014/main" id="{3857E496-CA00-17C3-DDFE-C69BA2C432C3}"/>
              </a:ext>
            </a:extLst>
          </p:cNvPr>
          <p:cNvSpPr>
            <a:spLocks noGrp="1"/>
          </p:cNvSpPr>
          <p:nvPr>
            <p:ph type="sldNum" sz="quarter" idx="12"/>
          </p:nvPr>
        </p:nvSpPr>
        <p:spPr>
          <a:xfrm>
            <a:off x="7918725" y="6400800"/>
            <a:ext cx="762330" cy="365125"/>
          </a:xfrm>
        </p:spPr>
        <p:txBody>
          <a:bodyPr vert="horz" lIns="91440" tIns="45720" rIns="91440" bIns="45720" rtlCol="0" anchor="ctr">
            <a:normAutofit/>
          </a:bodyPr>
          <a:lstStyle/>
          <a:p>
            <a:pPr defTabSz="457200">
              <a:spcAft>
                <a:spcPts val="600"/>
              </a:spcAft>
              <a:defRPr/>
            </a:pPr>
            <a:fld id="{A52E9275-A6FA-1D4F-813C-F5A851CB7B58}" type="slidenum">
              <a:rPr lang="en-US" sz="800">
                <a:solidFill>
                  <a:srgbClr val="465359">
                    <a:lumMod val="75000"/>
                    <a:lumOff val="25000"/>
                  </a:srgbClr>
                </a:solidFill>
                <a:latin typeface="+mn-lt"/>
              </a:rPr>
              <a:pPr defTabSz="457200">
                <a:spcAft>
                  <a:spcPts val="600"/>
                </a:spcAft>
                <a:defRPr/>
              </a:pPr>
              <a:t>32</a:t>
            </a:fld>
            <a:endParaRPr lang="en-US" sz="800">
              <a:solidFill>
                <a:srgbClr val="465359">
                  <a:lumMod val="75000"/>
                  <a:lumOff val="25000"/>
                </a:srgbClr>
              </a:solidFill>
              <a:latin typeface="+mn-lt"/>
            </a:endParaRPr>
          </a:p>
        </p:txBody>
      </p:sp>
      <p:sp>
        <p:nvSpPr>
          <p:cNvPr id="2" name="Titel 1">
            <a:extLst>
              <a:ext uri="{FF2B5EF4-FFF2-40B4-BE49-F238E27FC236}">
                <a16:creationId xmlns:a16="http://schemas.microsoft.com/office/drawing/2014/main" id="{D346C039-174B-0A42-64AF-C18B41923DA6}"/>
              </a:ext>
            </a:extLst>
          </p:cNvPr>
          <p:cNvSpPr>
            <a:spLocks noGrp="1"/>
          </p:cNvSpPr>
          <p:nvPr>
            <p:ph type="title"/>
          </p:nvPr>
        </p:nvSpPr>
        <p:spPr>
          <a:xfrm>
            <a:off x="478965" y="863695"/>
            <a:ext cx="2633424" cy="3779995"/>
          </a:xfrm>
        </p:spPr>
        <p:txBody>
          <a:bodyPr vert="horz" lIns="91440" tIns="45720" rIns="91440" bIns="45720" rtlCol="0" anchor="ctr">
            <a:normAutofit/>
          </a:bodyPr>
          <a:lstStyle/>
          <a:p>
            <a:pPr algn="ctr">
              <a:lnSpc>
                <a:spcPct val="90000"/>
              </a:lnSpc>
            </a:pPr>
            <a:r>
              <a:rPr lang="en-US" sz="2300">
                <a:solidFill>
                  <a:srgbClr val="FFFFFF"/>
                </a:solidFill>
              </a:rPr>
              <a:t>Goede verwerking en begeleiding bij verlies maakt sterker</a:t>
            </a:r>
            <a:br>
              <a:rPr lang="en-US" sz="2300">
                <a:solidFill>
                  <a:srgbClr val="FFFFFF"/>
                </a:solidFill>
              </a:rPr>
            </a:br>
            <a:br>
              <a:rPr lang="en-US" sz="2300">
                <a:solidFill>
                  <a:srgbClr val="FFFFFF"/>
                </a:solidFill>
              </a:rPr>
            </a:br>
            <a:r>
              <a:rPr lang="en-US" sz="2300">
                <a:solidFill>
                  <a:srgbClr val="FFFFFF"/>
                </a:solidFill>
              </a:rPr>
              <a:t>Kwetsbaarheid is nodig voor verbinding</a:t>
            </a:r>
          </a:p>
        </p:txBody>
      </p:sp>
      <p:sp>
        <p:nvSpPr>
          <p:cNvPr id="3" name="Tijdelijke aanduiding voor tekst 2">
            <a:extLst>
              <a:ext uri="{FF2B5EF4-FFF2-40B4-BE49-F238E27FC236}">
                <a16:creationId xmlns:a16="http://schemas.microsoft.com/office/drawing/2014/main" id="{09860A6D-CFB8-73C3-4C66-87A52E6AE458}"/>
              </a:ext>
            </a:extLst>
          </p:cNvPr>
          <p:cNvSpPr>
            <a:spLocks noGrp="1"/>
          </p:cNvSpPr>
          <p:nvPr>
            <p:ph type="body" idx="1"/>
          </p:nvPr>
        </p:nvSpPr>
        <p:spPr>
          <a:xfrm>
            <a:off x="478965" y="4739780"/>
            <a:ext cx="2633425" cy="1147054"/>
          </a:xfrm>
        </p:spPr>
        <p:txBody>
          <a:bodyPr vert="horz" lIns="91440" tIns="45720" rIns="91440" bIns="45720" rtlCol="0" anchor="b">
            <a:normAutofit/>
          </a:bodyPr>
          <a:lstStyle/>
          <a:p>
            <a:pPr algn="ctr"/>
            <a:r>
              <a:rPr lang="en-US" sz="1700" dirty="0" err="1">
                <a:solidFill>
                  <a:srgbClr val="FA6540"/>
                </a:solidFill>
              </a:rPr>
              <a:t>Zeker</a:t>
            </a:r>
            <a:r>
              <a:rPr lang="en-US" sz="1700" dirty="0">
                <a:solidFill>
                  <a:srgbClr val="FA6540"/>
                </a:solidFill>
              </a:rPr>
              <a:t> </a:t>
            </a:r>
            <a:r>
              <a:rPr lang="en-US" sz="1700" dirty="0" err="1">
                <a:solidFill>
                  <a:srgbClr val="FA6540"/>
                </a:solidFill>
              </a:rPr>
              <a:t>onze</a:t>
            </a:r>
            <a:r>
              <a:rPr lang="en-US" sz="1700" dirty="0">
                <a:solidFill>
                  <a:srgbClr val="FA6540"/>
                </a:solidFill>
              </a:rPr>
              <a:t> </a:t>
            </a:r>
            <a:r>
              <a:rPr lang="en-US" sz="1700" dirty="0" err="1">
                <a:solidFill>
                  <a:srgbClr val="FA6540"/>
                </a:solidFill>
              </a:rPr>
              <a:t>moeite</a:t>
            </a:r>
            <a:r>
              <a:rPr lang="en-US" sz="1700" dirty="0">
                <a:solidFill>
                  <a:srgbClr val="FA6540"/>
                </a:solidFill>
              </a:rPr>
              <a:t> </a:t>
            </a:r>
            <a:r>
              <a:rPr lang="en-US" sz="1700" dirty="0" err="1">
                <a:solidFill>
                  <a:srgbClr val="FA6540"/>
                </a:solidFill>
              </a:rPr>
              <a:t>waard</a:t>
            </a:r>
            <a:endParaRPr lang="en-US" sz="1700" dirty="0">
              <a:solidFill>
                <a:srgbClr val="FA6540"/>
              </a:solidFill>
            </a:endParaRPr>
          </a:p>
        </p:txBody>
      </p:sp>
      <p:sp>
        <p:nvSpPr>
          <p:cNvPr id="23" name="Rectangle 22">
            <a:extLst>
              <a:ext uri="{FF2B5EF4-FFF2-40B4-BE49-F238E27FC236}">
                <a16:creationId xmlns:a16="http://schemas.microsoft.com/office/drawing/2014/main" id="{B01B0E58-A5C8-4CDA-A2E0-35DF94E59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965" y="457200"/>
            <a:ext cx="2633424" cy="91439"/>
          </a:xfrm>
          <a:prstGeom prst="rect">
            <a:avLst/>
          </a:prstGeom>
          <a:solidFill>
            <a:srgbClr val="FA6540"/>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l-NL"/>
          </a:p>
        </p:txBody>
      </p:sp>
    </p:spTree>
    <p:extLst>
      <p:ext uri="{BB962C8B-B14F-4D97-AF65-F5344CB8AC3E}">
        <p14:creationId xmlns:p14="http://schemas.microsoft.com/office/powerpoint/2010/main" val="6776784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Afbeelding met tekst, schermopname, Lettertype, Kleurrijkheid&#10;&#10;Automatisch gegenereerde beschrijving">
            <a:extLst>
              <a:ext uri="{FF2B5EF4-FFF2-40B4-BE49-F238E27FC236}">
                <a16:creationId xmlns:a16="http://schemas.microsoft.com/office/drawing/2014/main" id="{248E984E-5EE6-DA7F-7928-7B8D852D9DB7}"/>
              </a:ext>
            </a:extLst>
          </p:cNvPr>
          <p:cNvPicPr>
            <a:picLocks noChangeAspect="1"/>
          </p:cNvPicPr>
          <p:nvPr/>
        </p:nvPicPr>
        <p:blipFill>
          <a:blip r:embed="rId4"/>
          <a:stretch>
            <a:fillRect/>
          </a:stretch>
        </p:blipFill>
        <p:spPr>
          <a:xfrm>
            <a:off x="395536" y="2002810"/>
            <a:ext cx="7611537" cy="4848902"/>
          </a:xfrm>
          <a:prstGeom prst="rect">
            <a:avLst/>
          </a:prstGeom>
        </p:spPr>
      </p:pic>
      <p:sp>
        <p:nvSpPr>
          <p:cNvPr id="5" name="Titel 4"/>
          <p:cNvSpPr>
            <a:spLocks noGrp="1"/>
          </p:cNvSpPr>
          <p:nvPr>
            <p:ph type="title"/>
          </p:nvPr>
        </p:nvSpPr>
        <p:spPr/>
        <p:txBody>
          <a:bodyPr/>
          <a:lstStyle/>
          <a:p>
            <a:r>
              <a:rPr lang="nl-NL" dirty="0"/>
              <a:t>Waarop loopt deze groep een vergroot risico</a:t>
            </a:r>
          </a:p>
        </p:txBody>
      </p:sp>
      <p:sp>
        <p:nvSpPr>
          <p:cNvPr id="7" name="Ovaal 6"/>
          <p:cNvSpPr/>
          <p:nvPr/>
        </p:nvSpPr>
        <p:spPr>
          <a:xfrm>
            <a:off x="581192" y="2619539"/>
            <a:ext cx="3756547" cy="3347114"/>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For mothers who were not depressed during pregnancy,</a:t>
            </a:r>
          </a:p>
          <a:p>
            <a:pPr algn="ctr"/>
            <a:r>
              <a:rPr lang="en-US" sz="1200" dirty="0"/>
              <a:t>the lowest risk of PPD was found among women who</a:t>
            </a:r>
          </a:p>
          <a:p>
            <a:pPr algn="ctr"/>
            <a:r>
              <a:rPr lang="en-US" sz="1200" dirty="0"/>
              <a:t>had planned to breastfeed, and who had actually breastfed</a:t>
            </a:r>
          </a:p>
          <a:p>
            <a:pPr algn="ctr"/>
            <a:r>
              <a:rPr lang="en-US" sz="1200" dirty="0"/>
              <a:t>their babies, while the highest risk was found among women</a:t>
            </a:r>
          </a:p>
          <a:p>
            <a:pPr algn="ctr"/>
            <a:r>
              <a:rPr lang="en-US" sz="1200" dirty="0"/>
              <a:t>who had planned to breastfeed and had not gone on to</a:t>
            </a:r>
          </a:p>
          <a:p>
            <a:pPr algn="ctr"/>
            <a:r>
              <a:rPr lang="nl-NL" sz="1200" dirty="0" err="1"/>
              <a:t>breastfeed</a:t>
            </a:r>
            <a:r>
              <a:rPr lang="nl-NL" sz="1200" dirty="0"/>
              <a:t>.</a:t>
            </a:r>
          </a:p>
        </p:txBody>
      </p:sp>
      <p:sp>
        <p:nvSpPr>
          <p:cNvPr id="2" name="Ovaal 1">
            <a:extLst>
              <a:ext uri="{FF2B5EF4-FFF2-40B4-BE49-F238E27FC236}">
                <a16:creationId xmlns:a16="http://schemas.microsoft.com/office/drawing/2014/main" id="{6194599B-18AB-18BC-9D85-5BCDBE6C72B0}"/>
              </a:ext>
            </a:extLst>
          </p:cNvPr>
          <p:cNvSpPr/>
          <p:nvPr/>
        </p:nvSpPr>
        <p:spPr>
          <a:xfrm>
            <a:off x="6012160" y="3284984"/>
            <a:ext cx="2448272" cy="1008112"/>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custDataLst>
      <p:tags r:id="rId1"/>
    </p:custDataLst>
    <p:extLst>
      <p:ext uri="{BB962C8B-B14F-4D97-AF65-F5344CB8AC3E}">
        <p14:creationId xmlns:p14="http://schemas.microsoft.com/office/powerpoint/2010/main" val="1284534129"/>
      </p:ext>
    </p:extLst>
  </p:cSld>
  <p:clrMapOvr>
    <a:masterClrMapping/>
  </p:clrMapOvr>
  <mc:AlternateContent xmlns:mc="http://schemas.openxmlformats.org/markup-compatibility/2006" xmlns:p14="http://schemas.microsoft.com/office/powerpoint/2010/main">
    <mc:Choice Requires="p14">
      <p:transition spd="slow" p14:dur="2000" advTm="126677"/>
    </mc:Choice>
    <mc:Fallback xmlns="">
      <p:transition spd="slow" advTm="12667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E68E68C-5385-B867-709D-B45F48EC0CCC}"/>
              </a:ext>
            </a:extLst>
          </p:cNvPr>
          <p:cNvSpPr>
            <a:spLocks noGrp="1"/>
          </p:cNvSpPr>
          <p:nvPr>
            <p:ph type="title"/>
          </p:nvPr>
        </p:nvSpPr>
        <p:spPr/>
        <p:txBody>
          <a:bodyPr/>
          <a:lstStyle/>
          <a:p>
            <a:pPr algn="ctr"/>
            <a:r>
              <a:rPr lang="en-GB" dirty="0"/>
              <a:t>Wat </a:t>
            </a:r>
            <a:r>
              <a:rPr lang="en-GB" dirty="0" err="1"/>
              <a:t>speelt</a:t>
            </a:r>
            <a:r>
              <a:rPr lang="en-GB" dirty="0"/>
              <a:t> er</a:t>
            </a:r>
            <a:endParaRPr lang="nl-NL" dirty="0"/>
          </a:p>
        </p:txBody>
      </p:sp>
      <p:sp>
        <p:nvSpPr>
          <p:cNvPr id="4" name="Tijdelijke aanduiding voor dianummer 3">
            <a:extLst>
              <a:ext uri="{FF2B5EF4-FFF2-40B4-BE49-F238E27FC236}">
                <a16:creationId xmlns:a16="http://schemas.microsoft.com/office/drawing/2014/main" id="{5DBED494-A171-875D-D8F9-9807227BB071}"/>
              </a:ext>
            </a:extLst>
          </p:cNvPr>
          <p:cNvSpPr>
            <a:spLocks noGrp="1"/>
          </p:cNvSpPr>
          <p:nvPr>
            <p:ph type="sldNum" sz="quarter" idx="12"/>
          </p:nvPr>
        </p:nvSpPr>
        <p:spPr/>
        <p:txBody>
          <a:bodyPr/>
          <a:lstStyle/>
          <a:p>
            <a:pPr>
              <a:defRPr/>
            </a:pPr>
            <a:fld id="{3A8D0963-F151-994D-A792-FEAACE5A6BD3}" type="slidenum">
              <a:rPr lang="en-US" smtClean="0"/>
              <a:pPr>
                <a:defRPr/>
              </a:pPr>
              <a:t>5</a:t>
            </a:fld>
            <a:endParaRPr lang="en-US"/>
          </a:p>
        </p:txBody>
      </p:sp>
      <p:graphicFrame>
        <p:nvGraphicFramePr>
          <p:cNvPr id="8" name="Tijdelijke aanduiding voor inhoud 7">
            <a:extLst>
              <a:ext uri="{FF2B5EF4-FFF2-40B4-BE49-F238E27FC236}">
                <a16:creationId xmlns:a16="http://schemas.microsoft.com/office/drawing/2014/main" id="{6FA5F247-7234-176C-F7F8-1ADA75BD06DF}"/>
              </a:ext>
            </a:extLst>
          </p:cNvPr>
          <p:cNvGraphicFramePr>
            <a:graphicFrameLocks noGrp="1"/>
          </p:cNvGraphicFramePr>
          <p:nvPr>
            <p:ph idx="1"/>
            <p:extLst>
              <p:ext uri="{D42A27DB-BD31-4B8C-83A1-F6EECF244321}">
                <p14:modId xmlns:p14="http://schemas.microsoft.com/office/powerpoint/2010/main" val="1643384529"/>
              </p:ext>
            </p:extLst>
          </p:nvPr>
        </p:nvGraphicFramePr>
        <p:xfrm>
          <a:off x="-180528" y="2060848"/>
          <a:ext cx="9505055" cy="43924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Hart 2">
            <a:extLst>
              <a:ext uri="{FF2B5EF4-FFF2-40B4-BE49-F238E27FC236}">
                <a16:creationId xmlns:a16="http://schemas.microsoft.com/office/drawing/2014/main" id="{F2893E8F-3444-4834-2E44-B53BA2D92530}"/>
              </a:ext>
            </a:extLst>
          </p:cNvPr>
          <p:cNvSpPr/>
          <p:nvPr/>
        </p:nvSpPr>
        <p:spPr>
          <a:xfrm>
            <a:off x="2356350" y="2415665"/>
            <a:ext cx="4392488" cy="4037670"/>
          </a:xfrm>
          <a:prstGeom prst="hear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t>Kwetsbaarheid</a:t>
            </a:r>
          </a:p>
        </p:txBody>
      </p:sp>
      <p:sp>
        <p:nvSpPr>
          <p:cNvPr id="5" name="Tekstballon: rechthoek met afgeronde hoeken 4">
            <a:extLst>
              <a:ext uri="{FF2B5EF4-FFF2-40B4-BE49-F238E27FC236}">
                <a16:creationId xmlns:a16="http://schemas.microsoft.com/office/drawing/2014/main" id="{86302448-CCC6-4AFA-7B15-BD1F5C779CAF}"/>
              </a:ext>
            </a:extLst>
          </p:cNvPr>
          <p:cNvSpPr/>
          <p:nvPr/>
        </p:nvSpPr>
        <p:spPr>
          <a:xfrm>
            <a:off x="7524328" y="2060848"/>
            <a:ext cx="1440160" cy="1368152"/>
          </a:xfrm>
          <a:prstGeom prst="wedgeRoundRectCallout">
            <a:avLst>
              <a:gd name="adj1" fmla="val -71368"/>
              <a:gd name="adj2" fmla="val 10669"/>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600" dirty="0"/>
              <a:t>Tijd, verwerking</a:t>
            </a:r>
          </a:p>
        </p:txBody>
      </p:sp>
      <p:sp>
        <p:nvSpPr>
          <p:cNvPr id="6" name="Tekstballon: rechthoek met afgeronde hoeken 5">
            <a:extLst>
              <a:ext uri="{FF2B5EF4-FFF2-40B4-BE49-F238E27FC236}">
                <a16:creationId xmlns:a16="http://schemas.microsoft.com/office/drawing/2014/main" id="{74B45013-FB1B-EA9A-F03D-B28AA9E7F70C}"/>
              </a:ext>
            </a:extLst>
          </p:cNvPr>
          <p:cNvSpPr/>
          <p:nvPr/>
        </p:nvSpPr>
        <p:spPr>
          <a:xfrm>
            <a:off x="7465630" y="4950245"/>
            <a:ext cx="1440160" cy="1368152"/>
          </a:xfrm>
          <a:prstGeom prst="wedgeRoundRectCallout">
            <a:avLst>
              <a:gd name="adj1" fmla="val -71368"/>
              <a:gd name="adj2" fmla="val 10669"/>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600" dirty="0"/>
              <a:t>Informatie kan helpen</a:t>
            </a:r>
          </a:p>
        </p:txBody>
      </p:sp>
      <p:sp>
        <p:nvSpPr>
          <p:cNvPr id="7" name="Tekstballon: rechthoek met afgeronde hoeken 6">
            <a:extLst>
              <a:ext uri="{FF2B5EF4-FFF2-40B4-BE49-F238E27FC236}">
                <a16:creationId xmlns:a16="http://schemas.microsoft.com/office/drawing/2014/main" id="{31940FEE-179C-0DDB-A5C2-DEDC9F44F624}"/>
              </a:ext>
            </a:extLst>
          </p:cNvPr>
          <p:cNvSpPr/>
          <p:nvPr/>
        </p:nvSpPr>
        <p:spPr>
          <a:xfrm>
            <a:off x="238210" y="5085183"/>
            <a:ext cx="1440160" cy="1368152"/>
          </a:xfrm>
          <a:prstGeom prst="wedgeRoundRectCallout">
            <a:avLst>
              <a:gd name="adj1" fmla="val 70519"/>
              <a:gd name="adj2" fmla="val 6577"/>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600" dirty="0"/>
              <a:t>Delen met anderen</a:t>
            </a:r>
          </a:p>
        </p:txBody>
      </p:sp>
      <p:sp>
        <p:nvSpPr>
          <p:cNvPr id="9" name="Tekstballon: rechthoek met afgeronde hoeken 8">
            <a:extLst>
              <a:ext uri="{FF2B5EF4-FFF2-40B4-BE49-F238E27FC236}">
                <a16:creationId xmlns:a16="http://schemas.microsoft.com/office/drawing/2014/main" id="{27901550-D973-0826-98CB-A88B53018678}"/>
              </a:ext>
            </a:extLst>
          </p:cNvPr>
          <p:cNvSpPr/>
          <p:nvPr/>
        </p:nvSpPr>
        <p:spPr>
          <a:xfrm>
            <a:off x="238208" y="2053140"/>
            <a:ext cx="1440160" cy="1368152"/>
          </a:xfrm>
          <a:prstGeom prst="wedgeRoundRectCallout">
            <a:avLst>
              <a:gd name="adj1" fmla="val 70519"/>
              <a:gd name="adj2" fmla="val 6577"/>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400" dirty="0"/>
              <a:t>Legitimeren, en erkennen dat dit naast de andere factoren kan bestaan</a:t>
            </a:r>
          </a:p>
        </p:txBody>
      </p:sp>
    </p:spTree>
    <p:extLst>
      <p:ext uri="{BB962C8B-B14F-4D97-AF65-F5344CB8AC3E}">
        <p14:creationId xmlns:p14="http://schemas.microsoft.com/office/powerpoint/2010/main" val="3541808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graphicEl>
                                              <a:dgm id="{8D295B08-8CD6-4371-A9CE-BC4B7BC71D8C}"/>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graphicEl>
                                              <a:dgm id="{E6C052D7-BA28-48F5-BDF7-DEF585D8C5B8}"/>
                                            </p:graphic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graphicEl>
                                              <a:dgm id="{85AC4E73-0C18-4FD9-BAB0-E2BB848324A2}"/>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graphicEl>
                                              <a:dgm id="{3FD1A6D8-5EFE-4392-872E-1F2D5E4589CF}"/>
                                            </p:graphic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graphicEl>
                                              <a:dgm id="{72DEC5A0-6AB0-41D4-97A6-823F35B5B259}"/>
                                            </p:graphic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graphicEl>
                                              <a:dgm id="{4DA3EED6-D07B-43A3-9207-05A600722FF9}"/>
                                            </p:graphic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8">
                                            <p:graphicEl>
                                              <a:dgm id="{6544721B-8527-4723-BAD7-FFFF67230DFC}"/>
                                            </p:graphic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8">
                                            <p:graphicEl>
                                              <a:dgm id="{19763E89-5163-4383-85C3-3C8132AD71C1}"/>
                                            </p:graphic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8">
                                            <p:graphicEl>
                                              <a:dgm id="{65723A13-A381-47D1-919A-6BD075C18F38}"/>
                                            </p:graphic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8">
                                            <p:graphicEl>
                                              <a:dgm id="{0BD8FCA4-C6FC-498F-8802-2567776ED3EB}"/>
                                            </p:graphic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6"/>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7"/>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9"/>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3"/>
                                        </p:tgtEl>
                                        <p:attrNameLst>
                                          <p:attrName>style.visibility</p:attrName>
                                        </p:attrNameLst>
                                      </p:cBhvr>
                                      <p:to>
                                        <p:strVal val="visible"/>
                                      </p:to>
                                    </p:set>
                                    <p:animEffect transition="in" filter="fade">
                                      <p:cBhvr>
                                        <p:cTn id="6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Sub>
          <a:bldDgm bld="one"/>
        </p:bldSub>
      </p:bldGraphic>
      <p:bldP spid="3" grpId="0" animBg="1"/>
      <p:bldP spid="5" grpId="0" animBg="1"/>
      <p:bldP spid="6" grpId="0" animBg="1"/>
      <p:bldP spid="7"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6A2FE91-26DB-966C-42DF-9DCE933F4BBE}"/>
              </a:ext>
            </a:extLst>
          </p:cNvPr>
          <p:cNvSpPr>
            <a:spLocks noGrp="1"/>
          </p:cNvSpPr>
          <p:nvPr>
            <p:ph type="title"/>
          </p:nvPr>
        </p:nvSpPr>
        <p:spPr>
          <a:xfrm>
            <a:off x="334899" y="1552397"/>
            <a:ext cx="5423838" cy="3654081"/>
          </a:xfrm>
        </p:spPr>
        <p:txBody>
          <a:bodyPr vert="horz" lIns="91440" tIns="45720" rIns="91440" bIns="45720" rtlCol="0" anchor="ctr">
            <a:normAutofit/>
          </a:bodyPr>
          <a:lstStyle/>
          <a:p>
            <a:pPr>
              <a:lnSpc>
                <a:spcPct val="90000"/>
              </a:lnSpc>
            </a:pPr>
            <a:r>
              <a:rPr lang="en-US" sz="3200" dirty="0">
                <a:solidFill>
                  <a:schemeClr val="tx2"/>
                </a:solidFill>
              </a:rPr>
              <a:t>Ook de </a:t>
            </a:r>
            <a:r>
              <a:rPr lang="en-US" sz="3200" dirty="0" err="1">
                <a:solidFill>
                  <a:schemeClr val="tx2"/>
                </a:solidFill>
              </a:rPr>
              <a:t>omstanders</a:t>
            </a:r>
            <a:r>
              <a:rPr lang="en-US" sz="3200" dirty="0">
                <a:solidFill>
                  <a:schemeClr val="tx2"/>
                </a:solidFill>
              </a:rPr>
              <a:t>, </a:t>
            </a:r>
            <a:br>
              <a:rPr lang="en-US" sz="3200" dirty="0">
                <a:solidFill>
                  <a:schemeClr val="tx2"/>
                </a:solidFill>
              </a:rPr>
            </a:br>
            <a:r>
              <a:rPr lang="en-US" sz="3200" dirty="0" err="1">
                <a:solidFill>
                  <a:schemeClr val="tx2"/>
                </a:solidFill>
              </a:rPr>
              <a:t>ook</a:t>
            </a:r>
            <a:r>
              <a:rPr lang="en-US" sz="3200" dirty="0">
                <a:solidFill>
                  <a:schemeClr val="tx2"/>
                </a:solidFill>
              </a:rPr>
              <a:t> de </a:t>
            </a:r>
            <a:r>
              <a:rPr lang="en-US" sz="3200" dirty="0" err="1">
                <a:solidFill>
                  <a:schemeClr val="tx2"/>
                </a:solidFill>
              </a:rPr>
              <a:t>zorgprofssionals</a:t>
            </a:r>
            <a:br>
              <a:rPr lang="en-US" sz="3200" dirty="0">
                <a:solidFill>
                  <a:schemeClr val="tx2"/>
                </a:solidFill>
              </a:rPr>
            </a:br>
            <a:r>
              <a:rPr lang="en-US" sz="3200" dirty="0" err="1">
                <a:solidFill>
                  <a:schemeClr val="tx2"/>
                </a:solidFill>
              </a:rPr>
              <a:t>Zijn</a:t>
            </a:r>
            <a:r>
              <a:rPr lang="en-US" sz="3200" dirty="0">
                <a:solidFill>
                  <a:schemeClr val="tx2"/>
                </a:solidFill>
              </a:rPr>
              <a:t> </a:t>
            </a:r>
            <a:r>
              <a:rPr lang="en-US" sz="3200" dirty="0" err="1">
                <a:solidFill>
                  <a:schemeClr val="tx2"/>
                </a:solidFill>
              </a:rPr>
              <a:t>kwetsbaar</a:t>
            </a:r>
            <a:endParaRPr lang="en-US" sz="3200" dirty="0">
              <a:solidFill>
                <a:schemeClr val="tx2"/>
              </a:solidFill>
            </a:endParaRPr>
          </a:p>
        </p:txBody>
      </p:sp>
      <p:sp>
        <p:nvSpPr>
          <p:cNvPr id="3" name="Tijdelijke aanduiding voor tekst 2">
            <a:extLst>
              <a:ext uri="{FF2B5EF4-FFF2-40B4-BE49-F238E27FC236}">
                <a16:creationId xmlns:a16="http://schemas.microsoft.com/office/drawing/2014/main" id="{7E2B7D9E-B1EE-E68E-9115-A42D1D6A6ACB}"/>
              </a:ext>
            </a:extLst>
          </p:cNvPr>
          <p:cNvSpPr>
            <a:spLocks noGrp="1"/>
          </p:cNvSpPr>
          <p:nvPr>
            <p:ph type="body" idx="1"/>
          </p:nvPr>
        </p:nvSpPr>
        <p:spPr>
          <a:xfrm>
            <a:off x="6097403" y="1552397"/>
            <a:ext cx="2707931" cy="3654082"/>
          </a:xfrm>
        </p:spPr>
        <p:txBody>
          <a:bodyPr vert="horz" lIns="91440" tIns="45720" rIns="91440" bIns="45720" rtlCol="0" anchor="ctr">
            <a:normAutofit/>
          </a:bodyPr>
          <a:lstStyle/>
          <a:p>
            <a:endParaRPr lang="en-US" sz="2800" dirty="0"/>
          </a:p>
        </p:txBody>
      </p:sp>
      <p:graphicFrame>
        <p:nvGraphicFramePr>
          <p:cNvPr id="6" name="Tijdelijke aanduiding voor inhoud 7">
            <a:extLst>
              <a:ext uri="{FF2B5EF4-FFF2-40B4-BE49-F238E27FC236}">
                <a16:creationId xmlns:a16="http://schemas.microsoft.com/office/drawing/2014/main" id="{8AF3ED73-22DA-4FF2-A565-1F1ECB296E33}"/>
              </a:ext>
            </a:extLst>
          </p:cNvPr>
          <p:cNvGraphicFramePr>
            <a:graphicFrameLocks noGrp="1"/>
          </p:cNvGraphicFramePr>
          <p:nvPr>
            <p:ph sz="half" idx="1"/>
            <p:extLst>
              <p:ext uri="{D42A27DB-BD31-4B8C-83A1-F6EECF244321}">
                <p14:modId xmlns:p14="http://schemas.microsoft.com/office/powerpoint/2010/main" val="2861836825"/>
              </p:ext>
            </p:extLst>
          </p:nvPr>
        </p:nvGraphicFramePr>
        <p:xfrm>
          <a:off x="4572000" y="764705"/>
          <a:ext cx="4632841" cy="39678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64777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graphicEl>
                                              <a:dgm id="{8D295B08-8CD6-4371-A9CE-BC4B7BC71D8C}"/>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graphicEl>
                                              <a:dgm id="{E6C052D7-BA28-48F5-BDF7-DEF585D8C5B8}"/>
                                            </p:graphic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graphicEl>
                                              <a:dgm id="{85AC4E73-0C18-4FD9-BAB0-E2BB848324A2}"/>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graphicEl>
                                              <a:dgm id="{72DEC5A0-6AB0-41D4-97A6-823F35B5B259}"/>
                                            </p:graphic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graphicEl>
                                              <a:dgm id="{6544721B-8527-4723-BAD7-FFFF67230DFC}"/>
                                            </p:graphic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graphicEl>
                                              <a:dgm id="{65723A13-A381-47D1-919A-6BD075C18F38}"/>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7555091A-37B4-F13C-2BE3-C06780BA9641}"/>
              </a:ext>
            </a:extLst>
          </p:cNvPr>
          <p:cNvSpPr>
            <a:spLocks noGrp="1"/>
          </p:cNvSpPr>
          <p:nvPr>
            <p:ph type="sldNum" sz="quarter" idx="12"/>
          </p:nvPr>
        </p:nvSpPr>
        <p:spPr/>
        <p:txBody>
          <a:bodyPr/>
          <a:lstStyle/>
          <a:p>
            <a:pPr>
              <a:defRPr/>
            </a:pPr>
            <a:fld id="{A52E9275-A6FA-1D4F-813C-F5A851CB7B58}" type="slidenum">
              <a:rPr lang="en-US" smtClean="0"/>
              <a:pPr>
                <a:defRPr/>
              </a:pPr>
              <a:t>7</a:t>
            </a:fld>
            <a:endParaRPr lang="en-US"/>
          </a:p>
        </p:txBody>
      </p:sp>
      <p:sp>
        <p:nvSpPr>
          <p:cNvPr id="6" name="Tekstballon: rechthoek met afgeronde hoeken 5">
            <a:extLst>
              <a:ext uri="{FF2B5EF4-FFF2-40B4-BE49-F238E27FC236}">
                <a16:creationId xmlns:a16="http://schemas.microsoft.com/office/drawing/2014/main" id="{B1ADB022-FFA5-1822-09FA-FB7FC30DF5C6}"/>
              </a:ext>
            </a:extLst>
          </p:cNvPr>
          <p:cNvSpPr/>
          <p:nvPr/>
        </p:nvSpPr>
        <p:spPr>
          <a:xfrm>
            <a:off x="179513" y="764704"/>
            <a:ext cx="3600400" cy="1671313"/>
          </a:xfrm>
          <a:prstGeom prst="wedgeRoundRectCallout">
            <a:avLst>
              <a:gd name="adj1" fmla="val 70235"/>
              <a:gd name="adj2" fmla="val 17949"/>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Je </a:t>
            </a:r>
            <a:r>
              <a:rPr lang="en-GB" dirty="0" err="1"/>
              <a:t>hoeft</a:t>
            </a:r>
            <a:r>
              <a:rPr lang="en-GB" dirty="0"/>
              <a:t> je </a:t>
            </a:r>
            <a:r>
              <a:rPr lang="en-GB" dirty="0" err="1"/>
              <a:t>niet</a:t>
            </a:r>
            <a:r>
              <a:rPr lang="en-GB" dirty="0"/>
              <a:t> </a:t>
            </a:r>
            <a:r>
              <a:rPr lang="en-GB" dirty="0" err="1"/>
              <a:t>schuldig</a:t>
            </a:r>
            <a:r>
              <a:rPr lang="en-GB" dirty="0"/>
              <a:t> </a:t>
            </a:r>
            <a:r>
              <a:rPr lang="en-GB" dirty="0" err="1"/>
              <a:t>te</a:t>
            </a:r>
            <a:r>
              <a:rPr lang="en-GB" dirty="0"/>
              <a:t> </a:t>
            </a:r>
            <a:r>
              <a:rPr lang="en-GB" dirty="0" err="1"/>
              <a:t>voelen</a:t>
            </a:r>
            <a:r>
              <a:rPr lang="en-GB" dirty="0"/>
              <a:t> hoor</a:t>
            </a:r>
            <a:endParaRPr lang="nl-NL" dirty="0"/>
          </a:p>
        </p:txBody>
      </p:sp>
      <p:sp>
        <p:nvSpPr>
          <p:cNvPr id="9" name="Tekstballon: rechthoek met afgeronde hoeken 8">
            <a:extLst>
              <a:ext uri="{FF2B5EF4-FFF2-40B4-BE49-F238E27FC236}">
                <a16:creationId xmlns:a16="http://schemas.microsoft.com/office/drawing/2014/main" id="{3E0286EC-E565-481E-B757-982A7CA285CD}"/>
              </a:ext>
            </a:extLst>
          </p:cNvPr>
          <p:cNvSpPr/>
          <p:nvPr/>
        </p:nvSpPr>
        <p:spPr>
          <a:xfrm>
            <a:off x="5372225" y="784292"/>
            <a:ext cx="3198719" cy="1671313"/>
          </a:xfrm>
          <a:prstGeom prst="wedgeRoundRectCallout">
            <a:avLst>
              <a:gd name="adj1" fmla="val -71472"/>
              <a:gd name="adj2" fmla="val 21075"/>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err="1"/>
              <a:t>Ik</a:t>
            </a:r>
            <a:r>
              <a:rPr lang="en-GB" dirty="0"/>
              <a:t> </a:t>
            </a:r>
            <a:r>
              <a:rPr lang="en-GB" dirty="0" err="1"/>
              <a:t>voel</a:t>
            </a:r>
            <a:r>
              <a:rPr lang="en-GB" dirty="0"/>
              <a:t> me </a:t>
            </a:r>
            <a:r>
              <a:rPr lang="en-GB" dirty="0" err="1"/>
              <a:t>juist</a:t>
            </a:r>
            <a:r>
              <a:rPr lang="en-GB" dirty="0"/>
              <a:t> </a:t>
            </a:r>
            <a:r>
              <a:rPr lang="en-GB" dirty="0" err="1"/>
              <a:t>opgelucht</a:t>
            </a:r>
            <a:endParaRPr lang="nl-NL" dirty="0"/>
          </a:p>
        </p:txBody>
      </p:sp>
      <p:sp>
        <p:nvSpPr>
          <p:cNvPr id="10" name="Tekstballon: rechthoek met afgeronde hoeken 9">
            <a:extLst>
              <a:ext uri="{FF2B5EF4-FFF2-40B4-BE49-F238E27FC236}">
                <a16:creationId xmlns:a16="http://schemas.microsoft.com/office/drawing/2014/main" id="{DE86F093-40B7-757F-2DC5-EBF60CA302B1}"/>
              </a:ext>
            </a:extLst>
          </p:cNvPr>
          <p:cNvSpPr/>
          <p:nvPr/>
        </p:nvSpPr>
        <p:spPr>
          <a:xfrm>
            <a:off x="179512" y="2659385"/>
            <a:ext cx="3625105" cy="1671313"/>
          </a:xfrm>
          <a:prstGeom prst="wedgeRoundRectCallout">
            <a:avLst>
              <a:gd name="adj1" fmla="val 70235"/>
              <a:gd name="adj2" fmla="val 17949"/>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Je </a:t>
            </a:r>
            <a:r>
              <a:rPr lang="en-GB" dirty="0" err="1"/>
              <a:t>hebt</a:t>
            </a:r>
            <a:r>
              <a:rPr lang="en-GB" dirty="0"/>
              <a:t> er </a:t>
            </a:r>
            <a:r>
              <a:rPr lang="en-GB" dirty="0" err="1"/>
              <a:t>echt</a:t>
            </a:r>
            <a:r>
              <a:rPr lang="en-GB" dirty="0"/>
              <a:t> </a:t>
            </a:r>
            <a:r>
              <a:rPr lang="en-GB" dirty="0" err="1"/>
              <a:t>alles</a:t>
            </a:r>
            <a:r>
              <a:rPr lang="en-GB" dirty="0"/>
              <a:t> </a:t>
            </a:r>
            <a:r>
              <a:rPr lang="en-GB" dirty="0" err="1"/>
              <a:t>aan</a:t>
            </a:r>
            <a:r>
              <a:rPr lang="en-GB" dirty="0"/>
              <a:t> </a:t>
            </a:r>
            <a:r>
              <a:rPr lang="en-GB" dirty="0" err="1"/>
              <a:t>gedaan</a:t>
            </a:r>
            <a:r>
              <a:rPr lang="en-GB" dirty="0"/>
              <a:t> hoor</a:t>
            </a:r>
            <a:endParaRPr lang="nl-NL" dirty="0"/>
          </a:p>
        </p:txBody>
      </p:sp>
      <p:sp>
        <p:nvSpPr>
          <p:cNvPr id="11" name="Tekstballon: rechthoek met afgeronde hoeken 10">
            <a:extLst>
              <a:ext uri="{FF2B5EF4-FFF2-40B4-BE49-F238E27FC236}">
                <a16:creationId xmlns:a16="http://schemas.microsoft.com/office/drawing/2014/main" id="{B8871F2E-9E68-94EE-513A-3239BBF60521}"/>
              </a:ext>
            </a:extLst>
          </p:cNvPr>
          <p:cNvSpPr/>
          <p:nvPr/>
        </p:nvSpPr>
        <p:spPr>
          <a:xfrm>
            <a:off x="5397904" y="2699277"/>
            <a:ext cx="3198719" cy="1671313"/>
          </a:xfrm>
          <a:prstGeom prst="wedgeRoundRectCallout">
            <a:avLst>
              <a:gd name="adj1" fmla="val -70655"/>
              <a:gd name="adj2" fmla="val 14823"/>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Als </a:t>
            </a:r>
            <a:r>
              <a:rPr lang="en-GB" dirty="0" err="1"/>
              <a:t>ik</a:t>
            </a:r>
            <a:r>
              <a:rPr lang="en-GB" dirty="0"/>
              <a:t> </a:t>
            </a:r>
            <a:r>
              <a:rPr lang="en-GB" dirty="0" err="1"/>
              <a:t>nou</a:t>
            </a:r>
            <a:r>
              <a:rPr lang="en-GB" dirty="0"/>
              <a:t> </a:t>
            </a:r>
            <a:r>
              <a:rPr lang="en-GB" dirty="0" err="1"/>
              <a:t>doorgezet</a:t>
            </a:r>
            <a:r>
              <a:rPr lang="en-GB" dirty="0"/>
              <a:t> had, </a:t>
            </a:r>
            <a:r>
              <a:rPr lang="en-GB" dirty="0" err="1"/>
              <a:t>zou</a:t>
            </a:r>
            <a:r>
              <a:rPr lang="en-GB" dirty="0"/>
              <a:t> het dan…</a:t>
            </a:r>
            <a:endParaRPr lang="nl-NL" dirty="0"/>
          </a:p>
        </p:txBody>
      </p:sp>
      <p:sp>
        <p:nvSpPr>
          <p:cNvPr id="12" name="Tekstballon: rechthoek met afgeronde hoeken 11">
            <a:extLst>
              <a:ext uri="{FF2B5EF4-FFF2-40B4-BE49-F238E27FC236}">
                <a16:creationId xmlns:a16="http://schemas.microsoft.com/office/drawing/2014/main" id="{C62C52B9-5515-2550-FEB3-5C928B5E2641}"/>
              </a:ext>
            </a:extLst>
          </p:cNvPr>
          <p:cNvSpPr/>
          <p:nvPr/>
        </p:nvSpPr>
        <p:spPr>
          <a:xfrm>
            <a:off x="179512" y="4677087"/>
            <a:ext cx="3816424" cy="1848257"/>
          </a:xfrm>
          <a:prstGeom prst="wedgeRoundRectCallout">
            <a:avLst>
              <a:gd name="adj1" fmla="val 70235"/>
              <a:gd name="adj2" fmla="val 17949"/>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err="1"/>
              <a:t>Jij</a:t>
            </a:r>
            <a:r>
              <a:rPr lang="en-GB" dirty="0"/>
              <a:t> lekker je </a:t>
            </a:r>
            <a:r>
              <a:rPr lang="en-GB" dirty="0" err="1"/>
              <a:t>vrijheid</a:t>
            </a:r>
            <a:r>
              <a:rPr lang="en-GB" dirty="0"/>
              <a:t> </a:t>
            </a:r>
            <a:r>
              <a:rPr lang="en-GB" dirty="0" err="1"/>
              <a:t>terug</a:t>
            </a:r>
            <a:r>
              <a:rPr lang="en-GB" dirty="0"/>
              <a:t> </a:t>
            </a:r>
            <a:r>
              <a:rPr lang="en-GB" dirty="0" err="1"/>
              <a:t>en</a:t>
            </a:r>
            <a:r>
              <a:rPr lang="en-GB" dirty="0"/>
              <a:t> je partner </a:t>
            </a:r>
            <a:r>
              <a:rPr lang="en-GB" dirty="0" err="1"/>
              <a:t>kan</a:t>
            </a:r>
            <a:r>
              <a:rPr lang="en-GB" dirty="0"/>
              <a:t> nu </a:t>
            </a:r>
            <a:r>
              <a:rPr lang="en-GB" dirty="0" err="1"/>
              <a:t>ook</a:t>
            </a:r>
            <a:r>
              <a:rPr lang="en-GB" dirty="0"/>
              <a:t> wat </a:t>
            </a:r>
            <a:r>
              <a:rPr lang="en-GB" dirty="0" err="1"/>
              <a:t>doen</a:t>
            </a:r>
            <a:endParaRPr lang="nl-NL" dirty="0"/>
          </a:p>
        </p:txBody>
      </p:sp>
      <p:sp>
        <p:nvSpPr>
          <p:cNvPr id="13" name="Tekstballon: rechthoek met afgeronde hoeken 12">
            <a:extLst>
              <a:ext uri="{FF2B5EF4-FFF2-40B4-BE49-F238E27FC236}">
                <a16:creationId xmlns:a16="http://schemas.microsoft.com/office/drawing/2014/main" id="{2948F31E-38FD-D2EB-C65E-1C968AABD80B}"/>
              </a:ext>
            </a:extLst>
          </p:cNvPr>
          <p:cNvSpPr/>
          <p:nvPr/>
        </p:nvSpPr>
        <p:spPr>
          <a:xfrm>
            <a:off x="5508104" y="4846973"/>
            <a:ext cx="3198719" cy="1671313"/>
          </a:xfrm>
          <a:prstGeom prst="wedgeRoundRectCallout">
            <a:avLst>
              <a:gd name="adj1" fmla="val -67797"/>
              <a:gd name="adj2" fmla="val 20294"/>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err="1"/>
              <a:t>Ik</a:t>
            </a:r>
            <a:r>
              <a:rPr lang="en-GB" dirty="0"/>
              <a:t> </a:t>
            </a:r>
            <a:r>
              <a:rPr lang="en-GB" dirty="0" err="1"/>
              <a:t>wou</a:t>
            </a:r>
            <a:r>
              <a:rPr lang="en-GB" dirty="0"/>
              <a:t> </a:t>
            </a:r>
            <a:r>
              <a:rPr lang="en-GB" dirty="0" err="1"/>
              <a:t>borstvoeding</a:t>
            </a:r>
            <a:r>
              <a:rPr lang="en-GB" dirty="0"/>
              <a:t> </a:t>
            </a:r>
            <a:r>
              <a:rPr lang="en-GB" dirty="0" err="1"/>
              <a:t>geven</a:t>
            </a:r>
            <a:r>
              <a:rPr lang="en-GB" dirty="0"/>
              <a:t> !</a:t>
            </a:r>
            <a:endParaRPr lang="nl-NL" dirty="0"/>
          </a:p>
        </p:txBody>
      </p:sp>
    </p:spTree>
    <p:extLst>
      <p:ext uri="{BB962C8B-B14F-4D97-AF65-F5344CB8AC3E}">
        <p14:creationId xmlns:p14="http://schemas.microsoft.com/office/powerpoint/2010/main" val="2405490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0" grpId="0" animBg="1"/>
      <p:bldP spid="11" grpId="0" animBg="1"/>
      <p:bldP spid="12" grpId="0" animBg="1"/>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814D4FB2-29E9-46FD-BF2D-F9F7839AD5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900" y="457200"/>
            <a:ext cx="277749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l-NL"/>
          </a:p>
        </p:txBody>
      </p:sp>
      <p:sp>
        <p:nvSpPr>
          <p:cNvPr id="73" name="Rectangle 72">
            <a:extLst>
              <a:ext uri="{FF2B5EF4-FFF2-40B4-BE49-F238E27FC236}">
                <a16:creationId xmlns:a16="http://schemas.microsoft.com/office/drawing/2014/main" id="{425454A4-D2E3-4C9B-9C98-0753150CE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31610" y="453643"/>
            <a:ext cx="277749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l-NL"/>
          </a:p>
        </p:txBody>
      </p:sp>
      <p:sp>
        <p:nvSpPr>
          <p:cNvPr id="75" name="Rectangle 74">
            <a:extLst>
              <a:ext uri="{FF2B5EF4-FFF2-40B4-BE49-F238E27FC236}">
                <a16:creationId xmlns:a16="http://schemas.microsoft.com/office/drawing/2014/main" id="{A44748C1-3EA7-44B8-AB46-D94CFD9536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81372" y="457200"/>
            <a:ext cx="277749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l-NL"/>
          </a:p>
        </p:txBody>
      </p:sp>
      <p:sp>
        <p:nvSpPr>
          <p:cNvPr id="77" name="Rectangle 76">
            <a:extLst>
              <a:ext uri="{FF2B5EF4-FFF2-40B4-BE49-F238E27FC236}">
                <a16:creationId xmlns:a16="http://schemas.microsoft.com/office/drawing/2014/main" id="{BB58AE2A-2E65-4243-AB68-B536516398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900" y="3085765"/>
            <a:ext cx="8447150"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l-NL"/>
          </a:p>
        </p:txBody>
      </p:sp>
      <p:sp useBgFill="1">
        <p:nvSpPr>
          <p:cNvPr id="79" name="Rectangle 78">
            <a:extLst>
              <a:ext uri="{FF2B5EF4-FFF2-40B4-BE49-F238E27FC236}">
                <a16:creationId xmlns:a16="http://schemas.microsoft.com/office/drawing/2014/main" id="{7BB84176-588C-42EC-B359-A76802AF10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8175"/>
            <a:ext cx="9143999" cy="62198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1F71763A-051A-44FE-AA97-53842C033A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9942" y="638175"/>
            <a:ext cx="2772115" cy="575239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l-NL"/>
          </a:p>
        </p:txBody>
      </p:sp>
      <p:sp>
        <p:nvSpPr>
          <p:cNvPr id="2" name="Titel 1">
            <a:extLst>
              <a:ext uri="{FF2B5EF4-FFF2-40B4-BE49-F238E27FC236}">
                <a16:creationId xmlns:a16="http://schemas.microsoft.com/office/drawing/2014/main" id="{FDDE10A3-E1AD-D4C5-EF48-FC72F866E142}"/>
              </a:ext>
            </a:extLst>
          </p:cNvPr>
          <p:cNvSpPr>
            <a:spLocks noGrp="1"/>
          </p:cNvSpPr>
          <p:nvPr>
            <p:ph type="title"/>
          </p:nvPr>
        </p:nvSpPr>
        <p:spPr>
          <a:xfrm>
            <a:off x="534969" y="1419225"/>
            <a:ext cx="2311182" cy="713631"/>
          </a:xfrm>
        </p:spPr>
        <p:txBody>
          <a:bodyPr vert="horz" lIns="91440" tIns="45720" rIns="91440" bIns="45720" rtlCol="0" anchor="b">
            <a:normAutofit/>
          </a:bodyPr>
          <a:lstStyle/>
          <a:p>
            <a:r>
              <a:rPr lang="en-US" sz="3100" dirty="0" err="1">
                <a:solidFill>
                  <a:srgbClr val="FFFFFF"/>
                </a:solidFill>
              </a:rPr>
              <a:t>Schaamte</a:t>
            </a:r>
            <a:endParaRPr lang="en-US" sz="3100" dirty="0">
              <a:solidFill>
                <a:srgbClr val="FFFFFF"/>
              </a:solidFill>
            </a:endParaRPr>
          </a:p>
        </p:txBody>
      </p:sp>
      <p:sp>
        <p:nvSpPr>
          <p:cNvPr id="3" name="Tijdelijke aanduiding voor tekst 2">
            <a:extLst>
              <a:ext uri="{FF2B5EF4-FFF2-40B4-BE49-F238E27FC236}">
                <a16:creationId xmlns:a16="http://schemas.microsoft.com/office/drawing/2014/main" id="{8F8CC4C9-4928-31CB-257C-24B224F9BF20}"/>
              </a:ext>
            </a:extLst>
          </p:cNvPr>
          <p:cNvSpPr>
            <a:spLocks noGrp="1"/>
          </p:cNvSpPr>
          <p:nvPr>
            <p:ph type="body" idx="1"/>
          </p:nvPr>
        </p:nvSpPr>
        <p:spPr>
          <a:xfrm>
            <a:off x="534969" y="2218834"/>
            <a:ext cx="2311182" cy="3946469"/>
          </a:xfrm>
        </p:spPr>
        <p:txBody>
          <a:bodyPr vert="horz" lIns="91440" tIns="45720" rIns="91440" bIns="45720" rtlCol="0" anchor="t">
            <a:normAutofit/>
          </a:bodyPr>
          <a:lstStyle/>
          <a:p>
            <a:pPr>
              <a:lnSpc>
                <a:spcPct val="90000"/>
              </a:lnSpc>
            </a:pPr>
            <a:r>
              <a:rPr lang="en-US" sz="1400" dirty="0" err="1">
                <a:solidFill>
                  <a:schemeClr val="bg1"/>
                </a:solidFill>
              </a:rPr>
              <a:t>Heftige</a:t>
            </a:r>
            <a:r>
              <a:rPr lang="en-US" sz="1400" dirty="0">
                <a:solidFill>
                  <a:schemeClr val="bg1"/>
                </a:solidFill>
              </a:rPr>
              <a:t> </a:t>
            </a:r>
            <a:r>
              <a:rPr lang="en-US" sz="1400" dirty="0" err="1">
                <a:solidFill>
                  <a:schemeClr val="bg1"/>
                </a:solidFill>
              </a:rPr>
              <a:t>emotie</a:t>
            </a:r>
            <a:endParaRPr lang="en-US" sz="1400" dirty="0">
              <a:solidFill>
                <a:schemeClr val="bg1"/>
              </a:solidFill>
            </a:endParaRPr>
          </a:p>
          <a:p>
            <a:pPr>
              <a:lnSpc>
                <a:spcPct val="90000"/>
              </a:lnSpc>
            </a:pPr>
            <a:endParaRPr lang="en-US" sz="1400" dirty="0">
              <a:solidFill>
                <a:schemeClr val="bg1"/>
              </a:solidFill>
            </a:endParaRPr>
          </a:p>
          <a:p>
            <a:pPr>
              <a:lnSpc>
                <a:spcPct val="90000"/>
              </a:lnSpc>
            </a:pPr>
            <a:r>
              <a:rPr lang="en-US" sz="1400" dirty="0" err="1">
                <a:solidFill>
                  <a:schemeClr val="bg1"/>
                </a:solidFill>
              </a:rPr>
              <a:t>Reactie</a:t>
            </a:r>
            <a:r>
              <a:rPr lang="en-US" sz="1400" dirty="0">
                <a:solidFill>
                  <a:schemeClr val="bg1"/>
                </a:solidFill>
              </a:rPr>
              <a:t> is </a:t>
            </a:r>
            <a:r>
              <a:rPr lang="en-US" sz="1400" dirty="0" err="1">
                <a:solidFill>
                  <a:schemeClr val="bg1"/>
                </a:solidFill>
              </a:rPr>
              <a:t>verstoppen</a:t>
            </a:r>
            <a:r>
              <a:rPr lang="en-US" sz="1400" dirty="0">
                <a:solidFill>
                  <a:schemeClr val="bg1"/>
                </a:solidFill>
              </a:rPr>
              <a:t>, </a:t>
            </a:r>
            <a:r>
              <a:rPr lang="en-US" sz="1400" dirty="0" err="1">
                <a:solidFill>
                  <a:schemeClr val="bg1"/>
                </a:solidFill>
              </a:rPr>
              <a:t>afsluiten</a:t>
            </a:r>
            <a:r>
              <a:rPr lang="en-US" sz="1400" dirty="0">
                <a:solidFill>
                  <a:schemeClr val="bg1"/>
                </a:solidFill>
              </a:rPr>
              <a:t>, </a:t>
            </a:r>
            <a:r>
              <a:rPr lang="en-US" sz="1400" dirty="0" err="1">
                <a:solidFill>
                  <a:schemeClr val="bg1"/>
                </a:solidFill>
              </a:rPr>
              <a:t>verdwijnen</a:t>
            </a:r>
            <a:endParaRPr lang="en-US" sz="1400" dirty="0">
              <a:solidFill>
                <a:schemeClr val="bg1"/>
              </a:solidFill>
            </a:endParaRPr>
          </a:p>
          <a:p>
            <a:pPr>
              <a:lnSpc>
                <a:spcPct val="90000"/>
              </a:lnSpc>
            </a:pPr>
            <a:endParaRPr lang="en-US" sz="1400" dirty="0">
              <a:solidFill>
                <a:schemeClr val="bg1"/>
              </a:solidFill>
            </a:endParaRPr>
          </a:p>
          <a:p>
            <a:pPr>
              <a:lnSpc>
                <a:spcPct val="90000"/>
              </a:lnSpc>
            </a:pPr>
            <a:r>
              <a:rPr lang="en-US" sz="1400" dirty="0" err="1">
                <a:solidFill>
                  <a:schemeClr val="bg1"/>
                </a:solidFill>
              </a:rPr>
              <a:t>Onschuldige</a:t>
            </a:r>
            <a:r>
              <a:rPr lang="en-US" sz="1400" dirty="0">
                <a:solidFill>
                  <a:schemeClr val="bg1"/>
                </a:solidFill>
              </a:rPr>
              <a:t> </a:t>
            </a:r>
            <a:r>
              <a:rPr lang="en-US" sz="1400" dirty="0" err="1">
                <a:solidFill>
                  <a:schemeClr val="bg1"/>
                </a:solidFill>
              </a:rPr>
              <a:t>emotie</a:t>
            </a:r>
            <a:endParaRPr lang="en-US" sz="1400" dirty="0">
              <a:solidFill>
                <a:schemeClr val="bg1"/>
              </a:solidFill>
            </a:endParaRPr>
          </a:p>
          <a:p>
            <a:pPr>
              <a:lnSpc>
                <a:spcPct val="90000"/>
              </a:lnSpc>
            </a:pPr>
            <a:endParaRPr lang="en-US" sz="1400" dirty="0">
              <a:solidFill>
                <a:schemeClr val="bg1"/>
              </a:solidFill>
            </a:endParaRPr>
          </a:p>
          <a:p>
            <a:pPr>
              <a:lnSpc>
                <a:spcPct val="90000"/>
              </a:lnSpc>
            </a:pPr>
            <a:r>
              <a:rPr lang="en-US" sz="1400" b="1" dirty="0">
                <a:solidFill>
                  <a:schemeClr val="bg1"/>
                </a:solidFill>
              </a:rPr>
              <a:t>Wens om</a:t>
            </a:r>
          </a:p>
          <a:p>
            <a:pPr>
              <a:lnSpc>
                <a:spcPct val="90000"/>
              </a:lnSpc>
            </a:pPr>
            <a:r>
              <a:rPr lang="en-US" sz="1400" b="1" dirty="0">
                <a:solidFill>
                  <a:schemeClr val="bg1"/>
                </a:solidFill>
              </a:rPr>
              <a:t> </a:t>
            </a:r>
            <a:r>
              <a:rPr lang="en-US" sz="1400" b="1" dirty="0" err="1">
                <a:solidFill>
                  <a:schemeClr val="bg1"/>
                </a:solidFill>
              </a:rPr>
              <a:t>verbondenheid</a:t>
            </a:r>
            <a:r>
              <a:rPr lang="en-US" sz="1400" b="1" dirty="0">
                <a:solidFill>
                  <a:schemeClr val="bg1"/>
                </a:solidFill>
              </a:rPr>
              <a:t>,</a:t>
            </a:r>
          </a:p>
          <a:p>
            <a:pPr>
              <a:lnSpc>
                <a:spcPct val="90000"/>
              </a:lnSpc>
            </a:pPr>
            <a:r>
              <a:rPr lang="en-US" sz="1400" b="1" dirty="0">
                <a:solidFill>
                  <a:schemeClr val="bg1"/>
                </a:solidFill>
              </a:rPr>
              <a:t> </a:t>
            </a:r>
            <a:r>
              <a:rPr lang="en-US" sz="1400" b="1" dirty="0" err="1">
                <a:solidFill>
                  <a:schemeClr val="bg1"/>
                </a:solidFill>
              </a:rPr>
              <a:t>liefde</a:t>
            </a:r>
            <a:r>
              <a:rPr lang="en-US" sz="1400" b="1" dirty="0">
                <a:solidFill>
                  <a:schemeClr val="bg1"/>
                </a:solidFill>
              </a:rPr>
              <a:t>, </a:t>
            </a:r>
          </a:p>
          <a:p>
            <a:pPr>
              <a:lnSpc>
                <a:spcPct val="90000"/>
              </a:lnSpc>
            </a:pPr>
            <a:r>
              <a:rPr lang="en-US" sz="1400" b="1" dirty="0" err="1">
                <a:solidFill>
                  <a:schemeClr val="bg1"/>
                </a:solidFill>
              </a:rPr>
              <a:t>erbij</a:t>
            </a:r>
            <a:r>
              <a:rPr lang="en-US" sz="1400" b="1" dirty="0">
                <a:solidFill>
                  <a:schemeClr val="bg1"/>
                </a:solidFill>
              </a:rPr>
              <a:t> </a:t>
            </a:r>
            <a:r>
              <a:rPr lang="en-US" sz="1400" b="1" dirty="0" err="1">
                <a:solidFill>
                  <a:schemeClr val="bg1"/>
                </a:solidFill>
              </a:rPr>
              <a:t>horen</a:t>
            </a:r>
            <a:endParaRPr lang="en-US" sz="1400" b="1" dirty="0">
              <a:solidFill>
                <a:schemeClr val="bg1"/>
              </a:solidFill>
            </a:endParaRPr>
          </a:p>
        </p:txBody>
      </p:sp>
      <p:sp>
        <p:nvSpPr>
          <p:cNvPr id="83" name="Rectangle 82">
            <a:extLst>
              <a:ext uri="{FF2B5EF4-FFF2-40B4-BE49-F238E27FC236}">
                <a16:creationId xmlns:a16="http://schemas.microsoft.com/office/drawing/2014/main" id="{A87E143C-5A75-4501-8F77-9F7666B574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81372" y="457200"/>
            <a:ext cx="2777490" cy="91440"/>
          </a:xfrm>
          <a:prstGeom prst="rect">
            <a:avLst/>
          </a:prstGeom>
          <a:solidFill>
            <a:srgbClr val="FECAA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l-NL"/>
          </a:p>
        </p:txBody>
      </p:sp>
      <p:sp>
        <p:nvSpPr>
          <p:cNvPr id="85" name="Rectangle 84">
            <a:extLst>
              <a:ext uri="{FF2B5EF4-FFF2-40B4-BE49-F238E27FC236}">
                <a16:creationId xmlns:a16="http://schemas.microsoft.com/office/drawing/2014/main" id="{A708D103-8672-4EB5-A491-552A7D9D4C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82730" y="638174"/>
            <a:ext cx="2760352" cy="2828423"/>
          </a:xfrm>
          <a:prstGeom prst="rect">
            <a:avLst/>
          </a:pr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Afbeelding 19">
            <a:extLst>
              <a:ext uri="{FF2B5EF4-FFF2-40B4-BE49-F238E27FC236}">
                <a16:creationId xmlns:a16="http://schemas.microsoft.com/office/drawing/2014/main" id="{25F10B0A-0B9E-21A4-AA06-2CDA1B5C4584}"/>
              </a:ext>
            </a:extLst>
          </p:cNvPr>
          <p:cNvPicPr>
            <a:picLocks noChangeAspect="1"/>
          </p:cNvPicPr>
          <p:nvPr/>
        </p:nvPicPr>
        <p:blipFill>
          <a:blip r:embed="rId2"/>
          <a:srcRect/>
          <a:stretch/>
        </p:blipFill>
        <p:spPr>
          <a:xfrm>
            <a:off x="3437478" y="3847666"/>
            <a:ext cx="2270179" cy="1831405"/>
          </a:xfrm>
          <a:prstGeom prst="rect">
            <a:avLst/>
          </a:prstGeom>
        </p:spPr>
      </p:pic>
      <p:sp>
        <p:nvSpPr>
          <p:cNvPr id="87" name="Rectangle 86">
            <a:extLst>
              <a:ext uri="{FF2B5EF4-FFF2-40B4-BE49-F238E27FC236}">
                <a16:creationId xmlns:a16="http://schemas.microsoft.com/office/drawing/2014/main" id="{11921AC5-F2E7-4775-A4AD-50FFA6F5E6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86768" y="3568647"/>
            <a:ext cx="2760351" cy="2828423"/>
          </a:xfrm>
          <a:prstGeom prst="rect">
            <a:avLst/>
          </a:pr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Afbeelding 5">
            <a:extLst>
              <a:ext uri="{FF2B5EF4-FFF2-40B4-BE49-F238E27FC236}">
                <a16:creationId xmlns:a16="http://schemas.microsoft.com/office/drawing/2014/main" id="{291E2281-3E1D-9388-2025-B94D1976868E}"/>
              </a:ext>
            </a:extLst>
          </p:cNvPr>
          <p:cNvPicPr>
            <a:picLocks noChangeAspect="1"/>
          </p:cNvPicPr>
          <p:nvPr/>
        </p:nvPicPr>
        <p:blipFill>
          <a:blip r:embed="rId3"/>
          <a:srcRect/>
          <a:stretch/>
        </p:blipFill>
        <p:spPr>
          <a:xfrm>
            <a:off x="3436190" y="1112453"/>
            <a:ext cx="2272756" cy="1757089"/>
          </a:xfrm>
          <a:prstGeom prst="rect">
            <a:avLst/>
          </a:prstGeom>
        </p:spPr>
      </p:pic>
      <p:sp>
        <p:nvSpPr>
          <p:cNvPr id="4" name="Tijdelijke aanduiding voor dianummer 3">
            <a:extLst>
              <a:ext uri="{FF2B5EF4-FFF2-40B4-BE49-F238E27FC236}">
                <a16:creationId xmlns:a16="http://schemas.microsoft.com/office/drawing/2014/main" id="{AA8F55DE-4D17-AD85-B2E4-CA0F9AC4D247}"/>
              </a:ext>
            </a:extLst>
          </p:cNvPr>
          <p:cNvSpPr>
            <a:spLocks noGrp="1"/>
          </p:cNvSpPr>
          <p:nvPr>
            <p:ph type="sldNum" sz="quarter" idx="12"/>
          </p:nvPr>
        </p:nvSpPr>
        <p:spPr>
          <a:xfrm>
            <a:off x="7918725" y="6400800"/>
            <a:ext cx="762330" cy="365125"/>
          </a:xfrm>
        </p:spPr>
        <p:txBody>
          <a:bodyPr vert="horz" lIns="91440" tIns="45720" rIns="91440" bIns="45720" rtlCol="0" anchor="ctr">
            <a:normAutofit/>
          </a:bodyPr>
          <a:lstStyle/>
          <a:p>
            <a:pPr defTabSz="457200">
              <a:spcAft>
                <a:spcPts val="600"/>
              </a:spcAft>
              <a:defRPr/>
            </a:pPr>
            <a:fld id="{A52E9275-A6FA-1D4F-813C-F5A851CB7B58}" type="slidenum">
              <a:rPr lang="en-US" kern="1200" dirty="0">
                <a:solidFill>
                  <a:schemeClr val="accent1">
                    <a:lumMod val="75000"/>
                    <a:lumOff val="25000"/>
                  </a:schemeClr>
                </a:solidFill>
                <a:latin typeface="+mn-lt"/>
                <a:ea typeface="+mn-ea"/>
                <a:cs typeface="+mn-cs"/>
              </a:rPr>
              <a:pPr defTabSz="457200">
                <a:spcAft>
                  <a:spcPts val="600"/>
                </a:spcAft>
                <a:defRPr/>
              </a:pPr>
              <a:t>8</a:t>
            </a:fld>
            <a:endParaRPr lang="en-US" kern="1200" dirty="0">
              <a:solidFill>
                <a:schemeClr val="accent1">
                  <a:lumMod val="75000"/>
                  <a:lumOff val="25000"/>
                </a:schemeClr>
              </a:solidFill>
              <a:latin typeface="+mn-lt"/>
              <a:ea typeface="+mn-ea"/>
              <a:cs typeface="+mn-cs"/>
            </a:endParaRPr>
          </a:p>
        </p:txBody>
      </p:sp>
      <p:sp>
        <p:nvSpPr>
          <p:cNvPr id="89" name="Rectangle 88">
            <a:extLst>
              <a:ext uri="{FF2B5EF4-FFF2-40B4-BE49-F238E27FC236}">
                <a16:creationId xmlns:a16="http://schemas.microsoft.com/office/drawing/2014/main" id="{E534FDBA-3A96-48D7-BCD9-6F9A16FA13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28881" y="641101"/>
            <a:ext cx="2771265" cy="5749463"/>
          </a:xfrm>
          <a:prstGeom prst="rect">
            <a:avLst/>
          </a:pr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Afbeelding 7">
            <a:extLst>
              <a:ext uri="{FF2B5EF4-FFF2-40B4-BE49-F238E27FC236}">
                <a16:creationId xmlns:a16="http://schemas.microsoft.com/office/drawing/2014/main" id="{1792007B-CAFB-C419-8DBC-9BA72919BF40}"/>
              </a:ext>
            </a:extLst>
          </p:cNvPr>
          <p:cNvPicPr>
            <a:picLocks noChangeAspect="1"/>
          </p:cNvPicPr>
          <p:nvPr/>
        </p:nvPicPr>
        <p:blipFill>
          <a:blip r:embed="rId4"/>
          <a:srcRect/>
          <a:stretch/>
        </p:blipFill>
        <p:spPr>
          <a:xfrm>
            <a:off x="6277491" y="2355385"/>
            <a:ext cx="2274045" cy="2331133"/>
          </a:xfrm>
          <a:prstGeom prst="rect">
            <a:avLst/>
          </a:prstGeom>
        </p:spPr>
      </p:pic>
    </p:spTree>
    <p:extLst>
      <p:ext uri="{BB962C8B-B14F-4D97-AF65-F5344CB8AC3E}">
        <p14:creationId xmlns:p14="http://schemas.microsoft.com/office/powerpoint/2010/main" val="3565307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E830057-F4EE-412A-8526-36BE1CE18C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900" y="457200"/>
            <a:ext cx="277749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l-NL"/>
          </a:p>
        </p:txBody>
      </p:sp>
      <p:sp>
        <p:nvSpPr>
          <p:cNvPr id="13" name="Rectangle 12">
            <a:extLst>
              <a:ext uri="{FF2B5EF4-FFF2-40B4-BE49-F238E27FC236}">
                <a16:creationId xmlns:a16="http://schemas.microsoft.com/office/drawing/2014/main" id="{BAAEBA82-E2D4-4653-AEE3-E95B330DDA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31610" y="453643"/>
            <a:ext cx="277749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l-NL"/>
          </a:p>
        </p:txBody>
      </p:sp>
      <p:sp>
        <p:nvSpPr>
          <p:cNvPr id="15" name="Rectangle 14">
            <a:extLst>
              <a:ext uri="{FF2B5EF4-FFF2-40B4-BE49-F238E27FC236}">
                <a16:creationId xmlns:a16="http://schemas.microsoft.com/office/drawing/2014/main" id="{2386509E-DAF8-4DA0-B09B-FA3FB341C2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81372" y="457200"/>
            <a:ext cx="277749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l-NL"/>
          </a:p>
        </p:txBody>
      </p:sp>
      <p:sp>
        <p:nvSpPr>
          <p:cNvPr id="17" name="Rectangle 16">
            <a:extLst>
              <a:ext uri="{FF2B5EF4-FFF2-40B4-BE49-F238E27FC236}">
                <a16:creationId xmlns:a16="http://schemas.microsoft.com/office/drawing/2014/main" id="{44E11946-6976-4B44-971A-07BFBE9544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900" y="3085765"/>
            <a:ext cx="8447150"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l-NL"/>
          </a:p>
        </p:txBody>
      </p:sp>
      <p:sp useBgFill="1">
        <p:nvSpPr>
          <p:cNvPr id="19" name="Rectangle 18">
            <a:extLst>
              <a:ext uri="{FF2B5EF4-FFF2-40B4-BE49-F238E27FC236}">
                <a16:creationId xmlns:a16="http://schemas.microsoft.com/office/drawing/2014/main" id="{85DD9E25-AB50-4F01-9CA6-96497CDE72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8175"/>
            <a:ext cx="9143999" cy="62198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Afbeelding 5">
            <a:extLst>
              <a:ext uri="{FF2B5EF4-FFF2-40B4-BE49-F238E27FC236}">
                <a16:creationId xmlns:a16="http://schemas.microsoft.com/office/drawing/2014/main" id="{D9AD634D-FD54-BEE4-7362-F6CAF34C5478}"/>
              </a:ext>
            </a:extLst>
          </p:cNvPr>
          <p:cNvPicPr>
            <a:picLocks noChangeAspect="1"/>
          </p:cNvPicPr>
          <p:nvPr/>
        </p:nvPicPr>
        <p:blipFill>
          <a:blip r:embed="rId2"/>
          <a:srcRect/>
          <a:stretch/>
        </p:blipFill>
        <p:spPr>
          <a:xfrm>
            <a:off x="1799574" y="1208531"/>
            <a:ext cx="2686699" cy="4735069"/>
          </a:xfrm>
          <a:prstGeom prst="rect">
            <a:avLst/>
          </a:prstGeom>
        </p:spPr>
      </p:pic>
      <p:sp>
        <p:nvSpPr>
          <p:cNvPr id="21" name="Rectangle 20">
            <a:extLst>
              <a:ext uri="{FF2B5EF4-FFF2-40B4-BE49-F238E27FC236}">
                <a16:creationId xmlns:a16="http://schemas.microsoft.com/office/drawing/2014/main" id="{707788D3-E467-4E25-A5E9-FD41795BD5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31610" y="723899"/>
            <a:ext cx="2777490" cy="566666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l-NL"/>
          </a:p>
        </p:txBody>
      </p:sp>
      <p:sp>
        <p:nvSpPr>
          <p:cNvPr id="2" name="Titel 1">
            <a:extLst>
              <a:ext uri="{FF2B5EF4-FFF2-40B4-BE49-F238E27FC236}">
                <a16:creationId xmlns:a16="http://schemas.microsoft.com/office/drawing/2014/main" id="{DF00C102-20E2-4C22-DD8D-52E3CB39AA06}"/>
              </a:ext>
            </a:extLst>
          </p:cNvPr>
          <p:cNvSpPr>
            <a:spLocks noGrp="1"/>
          </p:cNvSpPr>
          <p:nvPr>
            <p:ph type="title"/>
          </p:nvPr>
        </p:nvSpPr>
        <p:spPr>
          <a:xfrm>
            <a:off x="6031610" y="1047489"/>
            <a:ext cx="2311182" cy="514725"/>
          </a:xfrm>
        </p:spPr>
        <p:txBody>
          <a:bodyPr vert="horz" lIns="91440" tIns="45720" rIns="91440" bIns="45720" rtlCol="0" anchor="b">
            <a:normAutofit/>
          </a:bodyPr>
          <a:lstStyle/>
          <a:p>
            <a:r>
              <a:rPr lang="en-US" sz="2500" dirty="0" err="1">
                <a:solidFill>
                  <a:srgbClr val="FFFFFF"/>
                </a:solidFill>
              </a:rPr>
              <a:t>opluchting</a:t>
            </a:r>
            <a:endParaRPr lang="en-US" sz="2500" dirty="0">
              <a:solidFill>
                <a:srgbClr val="FFFFFF"/>
              </a:solidFill>
            </a:endParaRPr>
          </a:p>
        </p:txBody>
      </p:sp>
      <p:sp>
        <p:nvSpPr>
          <p:cNvPr id="3" name="Tijdelijke aanduiding voor tekst 2">
            <a:extLst>
              <a:ext uri="{FF2B5EF4-FFF2-40B4-BE49-F238E27FC236}">
                <a16:creationId xmlns:a16="http://schemas.microsoft.com/office/drawing/2014/main" id="{A646239E-FB3F-0A14-0F12-00BCA86AA8B5}"/>
              </a:ext>
            </a:extLst>
          </p:cNvPr>
          <p:cNvSpPr>
            <a:spLocks noGrp="1"/>
          </p:cNvSpPr>
          <p:nvPr>
            <p:ph type="body" idx="1"/>
          </p:nvPr>
        </p:nvSpPr>
        <p:spPr>
          <a:xfrm>
            <a:off x="6031610" y="1800962"/>
            <a:ext cx="2565419" cy="1733655"/>
          </a:xfrm>
        </p:spPr>
        <p:txBody>
          <a:bodyPr vert="horz" lIns="91440" tIns="45720" rIns="91440" bIns="45720" rtlCol="0" anchor="t">
            <a:noAutofit/>
          </a:bodyPr>
          <a:lstStyle/>
          <a:p>
            <a:r>
              <a:rPr lang="en-US" sz="2400" dirty="0" err="1">
                <a:solidFill>
                  <a:schemeClr val="bg1"/>
                </a:solidFill>
              </a:rPr>
              <a:t>Stoppen</a:t>
            </a:r>
            <a:r>
              <a:rPr lang="en-US" sz="2400" dirty="0">
                <a:solidFill>
                  <a:schemeClr val="bg1"/>
                </a:solidFill>
              </a:rPr>
              <a:t> </a:t>
            </a:r>
            <a:r>
              <a:rPr lang="en-US" sz="2400" dirty="0" err="1">
                <a:solidFill>
                  <a:schemeClr val="bg1"/>
                </a:solidFill>
              </a:rPr>
              <a:t>kan</a:t>
            </a:r>
            <a:r>
              <a:rPr lang="en-US" sz="2400" dirty="0">
                <a:solidFill>
                  <a:schemeClr val="bg1"/>
                </a:solidFill>
              </a:rPr>
              <a:t> </a:t>
            </a:r>
            <a:r>
              <a:rPr lang="en-US" sz="2400" dirty="0" err="1">
                <a:solidFill>
                  <a:schemeClr val="bg1"/>
                </a:solidFill>
              </a:rPr>
              <a:t>een</a:t>
            </a:r>
            <a:r>
              <a:rPr lang="en-US" sz="2400" dirty="0">
                <a:solidFill>
                  <a:schemeClr val="bg1"/>
                </a:solidFill>
              </a:rPr>
              <a:t> </a:t>
            </a:r>
            <a:r>
              <a:rPr lang="en-US" sz="2400" dirty="0" err="1">
                <a:solidFill>
                  <a:schemeClr val="bg1"/>
                </a:solidFill>
              </a:rPr>
              <a:t>ontzettend</a:t>
            </a:r>
            <a:r>
              <a:rPr lang="en-US" sz="2400" dirty="0">
                <a:solidFill>
                  <a:schemeClr val="bg1"/>
                </a:solidFill>
              </a:rPr>
              <a:t> </a:t>
            </a:r>
            <a:r>
              <a:rPr lang="en-US" sz="2400" dirty="0" err="1">
                <a:solidFill>
                  <a:schemeClr val="bg1"/>
                </a:solidFill>
              </a:rPr>
              <a:t>goed</a:t>
            </a:r>
            <a:r>
              <a:rPr lang="en-US" sz="2400" dirty="0">
                <a:solidFill>
                  <a:schemeClr val="bg1"/>
                </a:solidFill>
              </a:rPr>
              <a:t> </a:t>
            </a:r>
            <a:r>
              <a:rPr lang="en-US" sz="2400" dirty="0" err="1">
                <a:solidFill>
                  <a:schemeClr val="bg1"/>
                </a:solidFill>
              </a:rPr>
              <a:t>besluit</a:t>
            </a:r>
            <a:r>
              <a:rPr lang="en-US" sz="2400" dirty="0">
                <a:solidFill>
                  <a:schemeClr val="bg1"/>
                </a:solidFill>
              </a:rPr>
              <a:t> </a:t>
            </a:r>
            <a:r>
              <a:rPr lang="en-US" sz="2400" dirty="0" err="1">
                <a:solidFill>
                  <a:schemeClr val="bg1"/>
                </a:solidFill>
              </a:rPr>
              <a:t>zijn</a:t>
            </a:r>
            <a:endParaRPr lang="en-US" sz="2400" dirty="0">
              <a:solidFill>
                <a:schemeClr val="bg1"/>
              </a:solidFill>
            </a:endParaRPr>
          </a:p>
          <a:p>
            <a:r>
              <a:rPr lang="en-US" sz="2400" dirty="0">
                <a:solidFill>
                  <a:schemeClr val="bg1"/>
                </a:solidFill>
              </a:rPr>
              <a:t>….</a:t>
            </a:r>
          </a:p>
          <a:p>
            <a:r>
              <a:rPr lang="en-US" sz="2400" dirty="0" err="1">
                <a:solidFill>
                  <a:schemeClr val="bg1"/>
                </a:solidFill>
              </a:rPr>
              <a:t>Én</a:t>
            </a:r>
            <a:r>
              <a:rPr lang="en-US" sz="2400" dirty="0">
                <a:solidFill>
                  <a:schemeClr val="bg1"/>
                </a:solidFill>
              </a:rPr>
              <a:t> </a:t>
            </a:r>
            <a:r>
              <a:rPr lang="en-US" sz="2400" dirty="0" err="1">
                <a:solidFill>
                  <a:schemeClr val="bg1"/>
                </a:solidFill>
              </a:rPr>
              <a:t>verdrietig</a:t>
            </a:r>
            <a:r>
              <a:rPr lang="en-US" sz="2400" dirty="0">
                <a:solidFill>
                  <a:schemeClr val="bg1"/>
                </a:solidFill>
              </a:rPr>
              <a:t>, </a:t>
            </a:r>
            <a:r>
              <a:rPr lang="en-US" sz="2400" dirty="0" err="1">
                <a:solidFill>
                  <a:schemeClr val="bg1"/>
                </a:solidFill>
              </a:rPr>
              <a:t>en</a:t>
            </a:r>
            <a:r>
              <a:rPr lang="en-US" sz="2400" dirty="0">
                <a:solidFill>
                  <a:schemeClr val="bg1"/>
                </a:solidFill>
              </a:rPr>
              <a:t> </a:t>
            </a:r>
            <a:r>
              <a:rPr lang="en-US" sz="2400" dirty="0" err="1">
                <a:solidFill>
                  <a:schemeClr val="bg1"/>
                </a:solidFill>
              </a:rPr>
              <a:t>vermengd</a:t>
            </a:r>
            <a:r>
              <a:rPr lang="en-US" sz="2400" dirty="0">
                <a:solidFill>
                  <a:schemeClr val="bg1"/>
                </a:solidFill>
              </a:rPr>
              <a:t> met </a:t>
            </a:r>
            <a:r>
              <a:rPr lang="en-US" sz="2400" dirty="0" err="1">
                <a:solidFill>
                  <a:schemeClr val="bg1"/>
                </a:solidFill>
              </a:rPr>
              <a:t>schaamte</a:t>
            </a:r>
            <a:r>
              <a:rPr lang="en-US" sz="2400" dirty="0">
                <a:solidFill>
                  <a:schemeClr val="bg1"/>
                </a:solidFill>
              </a:rPr>
              <a:t> of </a:t>
            </a:r>
            <a:r>
              <a:rPr lang="en-US" sz="2400" dirty="0" err="1">
                <a:solidFill>
                  <a:schemeClr val="bg1"/>
                </a:solidFill>
              </a:rPr>
              <a:t>schuldgevoel</a:t>
            </a:r>
            <a:endParaRPr lang="en-US" sz="2400" dirty="0">
              <a:solidFill>
                <a:schemeClr val="bg1"/>
              </a:solidFill>
            </a:endParaRPr>
          </a:p>
          <a:p>
            <a:endParaRPr lang="en-US" dirty="0">
              <a:solidFill>
                <a:schemeClr val="bg1"/>
              </a:solidFill>
            </a:endParaRPr>
          </a:p>
        </p:txBody>
      </p:sp>
      <p:sp>
        <p:nvSpPr>
          <p:cNvPr id="23" name="Rectangle 22">
            <a:extLst>
              <a:ext uri="{FF2B5EF4-FFF2-40B4-BE49-F238E27FC236}">
                <a16:creationId xmlns:a16="http://schemas.microsoft.com/office/drawing/2014/main" id="{E12301D8-0106-4E04-A846-C29A66593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81372" y="457200"/>
            <a:ext cx="2777490" cy="91440"/>
          </a:xfrm>
          <a:prstGeom prst="rect">
            <a:avLst/>
          </a:prstGeom>
          <a:solidFill>
            <a:srgbClr val="02DAE7"/>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l-NL"/>
          </a:p>
        </p:txBody>
      </p:sp>
      <p:sp>
        <p:nvSpPr>
          <p:cNvPr id="4" name="Tijdelijke aanduiding voor dianummer 3">
            <a:extLst>
              <a:ext uri="{FF2B5EF4-FFF2-40B4-BE49-F238E27FC236}">
                <a16:creationId xmlns:a16="http://schemas.microsoft.com/office/drawing/2014/main" id="{3F88706D-A982-8A19-E14C-69CB6BF79C18}"/>
              </a:ext>
            </a:extLst>
          </p:cNvPr>
          <p:cNvSpPr>
            <a:spLocks noGrp="1"/>
          </p:cNvSpPr>
          <p:nvPr>
            <p:ph type="sldNum" sz="quarter" idx="12"/>
          </p:nvPr>
        </p:nvSpPr>
        <p:spPr>
          <a:xfrm>
            <a:off x="7918725" y="6400800"/>
            <a:ext cx="762330" cy="365125"/>
          </a:xfrm>
        </p:spPr>
        <p:txBody>
          <a:bodyPr vert="horz" lIns="91440" tIns="45720" rIns="91440" bIns="45720" rtlCol="0" anchor="ctr">
            <a:normAutofit/>
          </a:bodyPr>
          <a:lstStyle/>
          <a:p>
            <a:pPr>
              <a:spcAft>
                <a:spcPts val="600"/>
              </a:spcAft>
              <a:defRPr/>
            </a:pPr>
            <a:fld id="{A52E9275-A6FA-1D4F-813C-F5A851CB7B58}" type="slidenum">
              <a:rPr lang="en-US" smtClean="0">
                <a:latin typeface="+mn-lt"/>
              </a:rPr>
              <a:pPr>
                <a:spcAft>
                  <a:spcPts val="600"/>
                </a:spcAft>
                <a:defRPr/>
              </a:pPr>
              <a:t>9</a:t>
            </a:fld>
            <a:endParaRPr lang="en-US">
              <a:latin typeface="+mn-lt"/>
            </a:endParaRPr>
          </a:p>
        </p:txBody>
      </p:sp>
    </p:spTree>
    <p:extLst>
      <p:ext uri="{BB962C8B-B14F-4D97-AF65-F5344CB8AC3E}">
        <p14:creationId xmlns:p14="http://schemas.microsoft.com/office/powerpoint/2010/main" val="149279534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86.8"/>
</p:tagLst>
</file>

<file path=ppt/tags/tag2.xml><?xml version="1.0" encoding="utf-8"?>
<p:tagLst xmlns:a="http://schemas.openxmlformats.org/drawingml/2006/main" xmlns:r="http://schemas.openxmlformats.org/officeDocument/2006/relationships" xmlns:p="http://schemas.openxmlformats.org/presentationml/2006/main">
  <p:tag name="TIMING" val="|50.2|124"/>
</p:tagLst>
</file>

<file path=ppt/tags/tag3.xml><?xml version="1.0" encoding="utf-8"?>
<p:tagLst xmlns:a="http://schemas.openxmlformats.org/drawingml/2006/main" xmlns:r="http://schemas.openxmlformats.org/officeDocument/2006/relationships" xmlns:p="http://schemas.openxmlformats.org/presentationml/2006/main">
  <p:tag name="TIMING" val="|204.6"/>
</p:tagLst>
</file>

<file path=ppt/theme/theme1.xml><?xml version="1.0" encoding="utf-8"?>
<a:theme xmlns:a="http://schemas.openxmlformats.org/drawingml/2006/main" name="Dividend">
  <a:themeElements>
    <a:clrScheme name="Aangepast 1">
      <a:dk1>
        <a:sysClr val="windowText" lastClr="000000"/>
      </a:dk1>
      <a:lt1>
        <a:sysClr val="window" lastClr="FFFFFF"/>
      </a:lt1>
      <a:dk2>
        <a:srgbClr val="373545"/>
      </a:dk2>
      <a:lt2>
        <a:srgbClr val="CEDBE6"/>
      </a:lt2>
      <a:accent1>
        <a:srgbClr val="194A5D"/>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5D8C9649-FBE1-4B5B-8258-8A170F9843AD}"/>
    </a:ext>
  </a:extLst>
</a:theme>
</file>

<file path=ppt/theme/theme2.xml><?xml version="1.0" encoding="utf-8"?>
<a:theme xmlns:a="http://schemas.openxmlformats.org/drawingml/2006/main" name="Office-th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th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0</TotalTime>
  <Words>1379</Words>
  <Application>Microsoft Office PowerPoint</Application>
  <PresentationFormat>Diavoorstelling (4:3)</PresentationFormat>
  <Paragraphs>229</Paragraphs>
  <Slides>32</Slides>
  <Notes>10</Notes>
  <HiddenSlides>0</HiddenSlides>
  <MMClips>2</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32</vt:i4>
      </vt:variant>
    </vt:vector>
  </HeadingPairs>
  <TitlesOfParts>
    <vt:vector size="37" baseType="lpstr">
      <vt:lpstr>Arial</vt:lpstr>
      <vt:lpstr>Gill Sans</vt:lpstr>
      <vt:lpstr>Gill Sans MT</vt:lpstr>
      <vt:lpstr>Wingdings 2</vt:lpstr>
      <vt:lpstr>Dividend</vt:lpstr>
      <vt:lpstr>Nieuwe baby nieuwe kansen  … of opnieuw ‘falen’?</vt:lpstr>
      <vt:lpstr>1. Ik heb Geen belangen bij fabrikanten of leveranciers van producten die  relevant zijn voor babyvoeding   2. niemand is persoonlijk verantwoordelijk voor het al dan niet slagen van borstvoeding  3. deze presentatie is gericht op ouders die kiezen voor borstvoeding en de professionals die hen daarbij begeleiden</vt:lpstr>
      <vt:lpstr>Eerder dan deze moeder wilde en/of op dit moment gewild zou hebben</vt:lpstr>
      <vt:lpstr>Waarop loopt deze groep een vergroot risico</vt:lpstr>
      <vt:lpstr>Wat speelt er</vt:lpstr>
      <vt:lpstr>Ook de omstanders,  ook de zorgprofssionals Zijn kwetsbaar</vt:lpstr>
      <vt:lpstr>PowerPoint-presentatie</vt:lpstr>
      <vt:lpstr>Schaamte</vt:lpstr>
      <vt:lpstr>opluchting</vt:lpstr>
      <vt:lpstr>Wat ging er mis?</vt:lpstr>
      <vt:lpstr>Bij een volgend kind</vt:lpstr>
      <vt:lpstr>Te weinig melk?</vt:lpstr>
      <vt:lpstr>Ondervoedings-ervaring vraagt extra alertheid</vt:lpstr>
      <vt:lpstr>Bij elk volgend kind makkelijker sneller melk</vt:lpstr>
      <vt:lpstr>Alle baby’s vallen de eerste dagen postpartum af</vt:lpstr>
      <vt:lpstr>Wanneer starten met voeden en/of kolven?</vt:lpstr>
      <vt:lpstr>Productie stimuleren met kolven</vt:lpstr>
      <vt:lpstr>“Zo vaak voeden kan toch niet! Hoe lang ben je bezig?”</vt:lpstr>
      <vt:lpstr>PowerPoint-presentatie</vt:lpstr>
      <vt:lpstr>Pijn en melkproductie</vt:lpstr>
      <vt:lpstr>Klein verschil groot effect</vt:lpstr>
      <vt:lpstr>Bij een volgend kind</vt:lpstr>
      <vt:lpstr>Dus : mag het nou  wel of geen pijn doen?</vt:lpstr>
      <vt:lpstr>Wat als het niet (meteen) lukt?</vt:lpstr>
      <vt:lpstr>PowerPoint-presentatie</vt:lpstr>
      <vt:lpstr>Hechting bevorderen   juist als aanleggen lastig is</vt:lpstr>
      <vt:lpstr>Wat is te veel melk?</vt:lpstr>
      <vt:lpstr>Wat kunnen we bieden bij de volgende</vt:lpstr>
      <vt:lpstr>Betrek de partners!</vt:lpstr>
      <vt:lpstr>PowerPoint-presentatie</vt:lpstr>
      <vt:lpstr>Preventie: begin met vragen en luisteren</vt:lpstr>
      <vt:lpstr>Goede verwerking en begeleiding bij verlies maakt sterker  Kwetsbaarheid is nodig voor verbinding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Borstvoeding,  de basis van babyvoeding </dc:title>
  <dc:creator>Myrte van Lonkhuijsen</dc:creator>
  <cp:lastModifiedBy>Ishbel Meijberg</cp:lastModifiedBy>
  <cp:revision>29</cp:revision>
  <dcterms:created xsi:type="dcterms:W3CDTF">2019-07-18T17:19:17Z</dcterms:created>
  <dcterms:modified xsi:type="dcterms:W3CDTF">2024-05-07T09:26:31Z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name="NXPowerLiteLastOptimized" pid="2">
    <vt:lpwstr>13984983</vt:lpwstr>
  </property>
  <property fmtid="{D5CDD505-2E9C-101B-9397-08002B2CF9AE}" name="NXPowerLiteSettings" pid="3">
    <vt:lpwstr>F7000400038000</vt:lpwstr>
  </property>
  <property fmtid="{D5CDD505-2E9C-101B-9397-08002B2CF9AE}" name="NXPowerLiteVersion" pid="4">
    <vt:lpwstr>S10.2.0</vt:lpwstr>
  </property>
</Properties>
</file>